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934" r:id="rId1"/>
  </p:sldMasterIdLst>
  <p:notesMasterIdLst>
    <p:notesMasterId r:id="rId10"/>
  </p:notesMasterIdLst>
  <p:handoutMasterIdLst>
    <p:handoutMasterId r:id="rId11"/>
  </p:handoutMasterIdLst>
  <p:sldIdLst>
    <p:sldId id="261" r:id="rId2"/>
    <p:sldId id="262" r:id="rId3"/>
    <p:sldId id="263" r:id="rId4"/>
    <p:sldId id="264" r:id="rId5"/>
    <p:sldId id="265" r:id="rId6"/>
    <p:sldId id="267" r:id="rId7"/>
    <p:sldId id="266" r:id="rId8"/>
    <p:sldId id="268" r:id="rId9"/>
  </p:sldIdLst>
  <p:sldSz cx="9144000" cy="5778500"/>
  <p:notesSz cx="6797675" cy="9874250"/>
  <p:defaultTextStyle>
    <a:defPPr>
      <a:defRPr lang="en-GB"/>
    </a:defPPr>
    <a:lvl1pPr algn="l" rtl="0" fontAlgn="base">
      <a:spcBef>
        <a:spcPct val="0"/>
      </a:spcBef>
      <a:spcAft>
        <a:spcPct val="0"/>
      </a:spcAft>
      <a:defRPr sz="3200" b="1" kern="1200">
        <a:solidFill>
          <a:schemeClr val="tx1"/>
        </a:solidFill>
        <a:latin typeface="Gill Sans" pitchFamily="34" charset="0"/>
        <a:ea typeface="ＭＳ Ｐゴシック" pitchFamily="34" charset="-128"/>
        <a:cs typeface="+mn-cs"/>
      </a:defRPr>
    </a:lvl1pPr>
    <a:lvl2pPr marL="457200" algn="l" rtl="0" fontAlgn="base">
      <a:spcBef>
        <a:spcPct val="0"/>
      </a:spcBef>
      <a:spcAft>
        <a:spcPct val="0"/>
      </a:spcAft>
      <a:defRPr sz="3200" b="1" kern="1200">
        <a:solidFill>
          <a:schemeClr val="tx1"/>
        </a:solidFill>
        <a:latin typeface="Gill Sans" pitchFamily="34" charset="0"/>
        <a:ea typeface="ＭＳ Ｐゴシック" pitchFamily="34" charset="-128"/>
        <a:cs typeface="+mn-cs"/>
      </a:defRPr>
    </a:lvl2pPr>
    <a:lvl3pPr marL="914400" algn="l" rtl="0" fontAlgn="base">
      <a:spcBef>
        <a:spcPct val="0"/>
      </a:spcBef>
      <a:spcAft>
        <a:spcPct val="0"/>
      </a:spcAft>
      <a:defRPr sz="3200" b="1" kern="1200">
        <a:solidFill>
          <a:schemeClr val="tx1"/>
        </a:solidFill>
        <a:latin typeface="Gill Sans" pitchFamily="34" charset="0"/>
        <a:ea typeface="ＭＳ Ｐゴシック" pitchFamily="34" charset="-128"/>
        <a:cs typeface="+mn-cs"/>
      </a:defRPr>
    </a:lvl3pPr>
    <a:lvl4pPr marL="1371600" algn="l" rtl="0" fontAlgn="base">
      <a:spcBef>
        <a:spcPct val="0"/>
      </a:spcBef>
      <a:spcAft>
        <a:spcPct val="0"/>
      </a:spcAft>
      <a:defRPr sz="3200" b="1" kern="1200">
        <a:solidFill>
          <a:schemeClr val="tx1"/>
        </a:solidFill>
        <a:latin typeface="Gill Sans" pitchFamily="34" charset="0"/>
        <a:ea typeface="ＭＳ Ｐゴシック" pitchFamily="34" charset="-128"/>
        <a:cs typeface="+mn-cs"/>
      </a:defRPr>
    </a:lvl4pPr>
    <a:lvl5pPr marL="1828800" algn="l" rtl="0" fontAlgn="base">
      <a:spcBef>
        <a:spcPct val="0"/>
      </a:spcBef>
      <a:spcAft>
        <a:spcPct val="0"/>
      </a:spcAft>
      <a:defRPr sz="3200" b="1" kern="1200">
        <a:solidFill>
          <a:schemeClr val="tx1"/>
        </a:solidFill>
        <a:latin typeface="Gill Sans" pitchFamily="34" charset="0"/>
        <a:ea typeface="ＭＳ Ｐゴシック" pitchFamily="34" charset="-128"/>
        <a:cs typeface="+mn-cs"/>
      </a:defRPr>
    </a:lvl5pPr>
    <a:lvl6pPr marL="2286000" algn="l" defTabSz="914400" rtl="0" eaLnBrk="1" latinLnBrk="0" hangingPunct="1">
      <a:defRPr sz="3200" b="1" kern="1200">
        <a:solidFill>
          <a:schemeClr val="tx1"/>
        </a:solidFill>
        <a:latin typeface="Gill Sans" pitchFamily="34" charset="0"/>
        <a:ea typeface="ＭＳ Ｐゴシック" pitchFamily="34" charset="-128"/>
        <a:cs typeface="+mn-cs"/>
      </a:defRPr>
    </a:lvl6pPr>
    <a:lvl7pPr marL="2743200" algn="l" defTabSz="914400" rtl="0" eaLnBrk="1" latinLnBrk="0" hangingPunct="1">
      <a:defRPr sz="3200" b="1" kern="1200">
        <a:solidFill>
          <a:schemeClr val="tx1"/>
        </a:solidFill>
        <a:latin typeface="Gill Sans" pitchFamily="34" charset="0"/>
        <a:ea typeface="ＭＳ Ｐゴシック" pitchFamily="34" charset="-128"/>
        <a:cs typeface="+mn-cs"/>
      </a:defRPr>
    </a:lvl7pPr>
    <a:lvl8pPr marL="3200400" algn="l" defTabSz="914400" rtl="0" eaLnBrk="1" latinLnBrk="0" hangingPunct="1">
      <a:defRPr sz="3200" b="1" kern="1200">
        <a:solidFill>
          <a:schemeClr val="tx1"/>
        </a:solidFill>
        <a:latin typeface="Gill Sans" pitchFamily="34" charset="0"/>
        <a:ea typeface="ＭＳ Ｐゴシック" pitchFamily="34" charset="-128"/>
        <a:cs typeface="+mn-cs"/>
      </a:defRPr>
    </a:lvl8pPr>
    <a:lvl9pPr marL="3657600" algn="l" defTabSz="914400" rtl="0" eaLnBrk="1" latinLnBrk="0" hangingPunct="1">
      <a:defRPr sz="3200" b="1" kern="1200">
        <a:solidFill>
          <a:schemeClr val="tx1"/>
        </a:solidFill>
        <a:latin typeface="Gill Sans"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1FF"/>
    <a:srgbClr val="FFCCFF"/>
    <a:srgbClr val="EBD3D1"/>
    <a:srgbClr val="DBCAC7"/>
    <a:srgbClr val="000000"/>
    <a:srgbClr val="D63F20"/>
    <a:srgbClr val="67BC51"/>
    <a:srgbClr val="284E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2835" autoAdjust="0"/>
  </p:normalViewPr>
  <p:slideViewPr>
    <p:cSldViewPr snapToGrid="0" snapToObjects="1" showGuides="1">
      <p:cViewPr>
        <p:scale>
          <a:sx n="80" d="100"/>
          <a:sy n="80" d="100"/>
        </p:scale>
        <p:origin x="-2430" y="-894"/>
      </p:cViewPr>
      <p:guideLst>
        <p:guide orient="horz" pos="570"/>
        <p:guide orient="horz" pos="3544"/>
        <p:guide orient="horz" pos="3237"/>
        <p:guide orient="horz" pos="130"/>
        <p:guide orient="horz" pos="740"/>
        <p:guide pos="102"/>
        <p:guide pos="4332"/>
        <p:guide pos="2880"/>
        <p:guide pos="5606"/>
        <p:guide pos="386"/>
        <p:guide pos="5660"/>
        <p:guide pos="27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showGuides="1">
      <p:cViewPr varScale="1">
        <p:scale>
          <a:sx n="94" d="100"/>
          <a:sy n="94" d="100"/>
        </p:scale>
        <p:origin x="-3708" y="-114"/>
      </p:cViewPr>
      <p:guideLst>
        <p:guide orient="horz" pos="3110"/>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t" anchorCtr="0" compatLnSpc="1">
            <a:prstTxWarp prst="textNoShape">
              <a:avLst/>
            </a:prstTxWarp>
          </a:bodyPr>
          <a:lstStyle>
            <a:lvl1pPr algn="l">
              <a:defRPr sz="1200" b="0" dirty="0">
                <a:latin typeface="Gill Sans MT"/>
                <a:ea typeface="ＭＳ Ｐゴシック" charset="0"/>
                <a:cs typeface="+mn-cs"/>
              </a:defRPr>
            </a:lvl1pPr>
          </a:lstStyle>
          <a:p>
            <a:pPr>
              <a:defRPr/>
            </a:pPr>
            <a:endParaRPr lang="en-GB"/>
          </a:p>
        </p:txBody>
      </p:sp>
      <p:sp>
        <p:nvSpPr>
          <p:cNvPr id="5123" name="Rectangle 3"/>
          <p:cNvSpPr>
            <a:spLocks noGrp="1" noChangeArrowheads="1"/>
          </p:cNvSpPr>
          <p:nvPr>
            <p:ph type="dt" sz="quarter" idx="1"/>
          </p:nvPr>
        </p:nvSpPr>
        <p:spPr bwMode="auto">
          <a:xfrm>
            <a:off x="3851275" y="0"/>
            <a:ext cx="29464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t" anchorCtr="0" compatLnSpc="1">
            <a:prstTxWarp prst="textNoShape">
              <a:avLst/>
            </a:prstTxWarp>
          </a:bodyPr>
          <a:lstStyle>
            <a:lvl1pPr algn="r">
              <a:defRPr sz="1200" b="0">
                <a:latin typeface="Gill Sans MT"/>
                <a:ea typeface="ＭＳ Ｐゴシック" charset="0"/>
                <a:cs typeface="+mn-cs"/>
              </a:defRPr>
            </a:lvl1pPr>
          </a:lstStyle>
          <a:p>
            <a:pPr>
              <a:defRPr/>
            </a:pPr>
            <a:fld id="{30B0B01B-C542-493E-BED1-B0E47041798F}" type="datetime3">
              <a:rPr lang="en-US"/>
              <a:pPr>
                <a:defRPr/>
              </a:pPr>
              <a:t>23 April 2018</a:t>
            </a:fld>
            <a:endParaRPr lang="en-GB" dirty="0"/>
          </a:p>
        </p:txBody>
      </p:sp>
      <p:sp>
        <p:nvSpPr>
          <p:cNvPr id="5124" name="Rectangle 4"/>
          <p:cNvSpPr>
            <a:spLocks noGrp="1" noChangeArrowheads="1"/>
          </p:cNvSpPr>
          <p:nvPr>
            <p:ph type="ftr" sz="quarter" idx="2"/>
          </p:nvPr>
        </p:nvSpPr>
        <p:spPr bwMode="auto">
          <a:xfrm>
            <a:off x="0" y="938053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b" anchorCtr="0" compatLnSpc="1">
            <a:prstTxWarp prst="textNoShape">
              <a:avLst/>
            </a:prstTxWarp>
          </a:bodyPr>
          <a:lstStyle>
            <a:lvl1pPr algn="l">
              <a:defRPr sz="1200" b="0" dirty="0">
                <a:latin typeface="Gill Sans MT"/>
                <a:ea typeface="ＭＳ Ｐゴシック" charset="0"/>
                <a:cs typeface="+mn-cs"/>
              </a:defRPr>
            </a:lvl1pPr>
          </a:lstStyle>
          <a:p>
            <a:pPr>
              <a:defRPr/>
            </a:pPr>
            <a:endParaRPr lang="en-GB"/>
          </a:p>
        </p:txBody>
      </p:sp>
      <p:sp>
        <p:nvSpPr>
          <p:cNvPr id="5125" name="Rectangle 5"/>
          <p:cNvSpPr>
            <a:spLocks noGrp="1" noChangeArrowheads="1"/>
          </p:cNvSpPr>
          <p:nvPr>
            <p:ph type="sldNum" sz="quarter" idx="3"/>
          </p:nvPr>
        </p:nvSpPr>
        <p:spPr bwMode="auto">
          <a:xfrm>
            <a:off x="3851275" y="9380538"/>
            <a:ext cx="2946400"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b" anchorCtr="0" compatLnSpc="1">
            <a:prstTxWarp prst="textNoShape">
              <a:avLst/>
            </a:prstTxWarp>
          </a:bodyPr>
          <a:lstStyle>
            <a:lvl1pPr algn="r">
              <a:defRPr sz="1200" b="0">
                <a:latin typeface="Gill Sans MT"/>
                <a:ea typeface="ＭＳ Ｐゴシック" charset="0"/>
                <a:cs typeface="+mn-cs"/>
              </a:defRPr>
            </a:lvl1pPr>
          </a:lstStyle>
          <a:p>
            <a:pPr>
              <a:defRPr/>
            </a:pPr>
            <a:fld id="{CB1CF318-661F-4E55-9272-3D6DCA091C48}" type="slidenum">
              <a:rPr lang="en-GB"/>
              <a:pPr>
                <a:defRPr/>
              </a:pPr>
              <a:t>‹#›</a:t>
            </a:fld>
            <a:endParaRPr lang="en-GB" dirty="0"/>
          </a:p>
        </p:txBody>
      </p:sp>
    </p:spTree>
    <p:extLst>
      <p:ext uri="{BB962C8B-B14F-4D97-AF65-F5344CB8AC3E}">
        <p14:creationId xmlns:p14="http://schemas.microsoft.com/office/powerpoint/2010/main" val="33618851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54338"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t" anchorCtr="0" compatLnSpc="1">
            <a:prstTxWarp prst="textNoShape">
              <a:avLst/>
            </a:prstTxWarp>
          </a:bodyPr>
          <a:lstStyle>
            <a:lvl1pPr algn="l">
              <a:spcBef>
                <a:spcPct val="20000"/>
              </a:spcBef>
              <a:buFontTx/>
              <a:buNone/>
              <a:defRPr sz="1200" b="0" dirty="0">
                <a:latin typeface="Gill Sans MT"/>
                <a:ea typeface="ＭＳ Ｐゴシック" charset="0"/>
                <a:cs typeface="+mn-cs"/>
              </a:defRPr>
            </a:lvl1pPr>
          </a:lstStyle>
          <a:p>
            <a:pPr>
              <a:defRPr/>
            </a:pPr>
            <a:endParaRPr lang="en-GB"/>
          </a:p>
        </p:txBody>
      </p:sp>
      <p:sp>
        <p:nvSpPr>
          <p:cNvPr id="46083" name="Rectangle 3"/>
          <p:cNvSpPr>
            <a:spLocks noGrp="1" noChangeArrowheads="1"/>
          </p:cNvSpPr>
          <p:nvPr>
            <p:ph type="dt" idx="1"/>
          </p:nvPr>
        </p:nvSpPr>
        <p:spPr bwMode="auto">
          <a:xfrm>
            <a:off x="3887788" y="0"/>
            <a:ext cx="2876550" cy="45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t" anchorCtr="0" compatLnSpc="1">
            <a:prstTxWarp prst="textNoShape">
              <a:avLst/>
            </a:prstTxWarp>
          </a:bodyPr>
          <a:lstStyle>
            <a:lvl1pPr algn="r">
              <a:spcBef>
                <a:spcPct val="20000"/>
              </a:spcBef>
              <a:buFontTx/>
              <a:buNone/>
              <a:defRPr sz="1200" b="0" smtClean="0">
                <a:latin typeface="Gill Sans MT"/>
                <a:ea typeface="ＭＳ Ｐゴシック" charset="0"/>
                <a:cs typeface="+mn-cs"/>
              </a:defRPr>
            </a:lvl1pPr>
          </a:lstStyle>
          <a:p>
            <a:pPr>
              <a:defRPr/>
            </a:pPr>
            <a:fld id="{1516B0AB-B5A9-4B05-8D28-AEAE2D03FC37}" type="datetime3">
              <a:rPr lang="en-US"/>
              <a:pPr>
                <a:defRPr/>
              </a:pPr>
              <a:t>23 April 2018</a:t>
            </a:fld>
            <a:endParaRPr lang="en-GB" dirty="0"/>
          </a:p>
        </p:txBody>
      </p:sp>
      <p:sp>
        <p:nvSpPr>
          <p:cNvPr id="46084" name="Rectangle 4"/>
          <p:cNvSpPr>
            <a:spLocks noGrp="1" noRot="1" noChangeAspect="1" noChangeArrowheads="1" noTextEdit="1"/>
          </p:cNvSpPr>
          <p:nvPr>
            <p:ph type="sldImg" idx="2"/>
          </p:nvPr>
        </p:nvSpPr>
        <p:spPr bwMode="auto">
          <a:xfrm>
            <a:off x="514350" y="765175"/>
            <a:ext cx="5813425" cy="3673475"/>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46085" name="Rectangle 5"/>
          <p:cNvSpPr>
            <a:spLocks noGrp="1" noChangeArrowheads="1"/>
          </p:cNvSpPr>
          <p:nvPr>
            <p:ph type="body" sz="quarter" idx="3"/>
          </p:nvPr>
        </p:nvSpPr>
        <p:spPr bwMode="auto">
          <a:xfrm>
            <a:off x="933450" y="4667250"/>
            <a:ext cx="4975225" cy="443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46086" name="Rectangle 6"/>
          <p:cNvSpPr>
            <a:spLocks noGrp="1" noChangeArrowheads="1"/>
          </p:cNvSpPr>
          <p:nvPr>
            <p:ph type="ftr" sz="quarter" idx="4"/>
          </p:nvPr>
        </p:nvSpPr>
        <p:spPr bwMode="auto">
          <a:xfrm>
            <a:off x="0" y="9412288"/>
            <a:ext cx="2954338"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b" anchorCtr="0" compatLnSpc="1">
            <a:prstTxWarp prst="textNoShape">
              <a:avLst/>
            </a:prstTxWarp>
          </a:bodyPr>
          <a:lstStyle>
            <a:lvl1pPr algn="l">
              <a:spcBef>
                <a:spcPct val="20000"/>
              </a:spcBef>
              <a:buFontTx/>
              <a:buNone/>
              <a:defRPr sz="1200" b="0" dirty="0">
                <a:latin typeface="Gill Sans MT"/>
                <a:ea typeface="ＭＳ Ｐゴシック" charset="0"/>
                <a:cs typeface="+mn-cs"/>
              </a:defRPr>
            </a:lvl1pPr>
          </a:lstStyle>
          <a:p>
            <a:pPr>
              <a:defRPr/>
            </a:pPr>
            <a:endParaRPr lang="en-GB"/>
          </a:p>
        </p:txBody>
      </p:sp>
      <p:sp>
        <p:nvSpPr>
          <p:cNvPr id="46087" name="Rectangle 7"/>
          <p:cNvSpPr>
            <a:spLocks noGrp="1" noChangeArrowheads="1"/>
          </p:cNvSpPr>
          <p:nvPr>
            <p:ph type="sldNum" sz="quarter" idx="5"/>
          </p:nvPr>
        </p:nvSpPr>
        <p:spPr bwMode="auto">
          <a:xfrm>
            <a:off x="3887788" y="9412288"/>
            <a:ext cx="287655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2409" tIns="46205" rIns="92409" bIns="46205" numCol="1" anchor="b" anchorCtr="0" compatLnSpc="1">
            <a:prstTxWarp prst="textNoShape">
              <a:avLst/>
            </a:prstTxWarp>
          </a:bodyPr>
          <a:lstStyle>
            <a:lvl1pPr algn="r">
              <a:spcBef>
                <a:spcPct val="20000"/>
              </a:spcBef>
              <a:buFontTx/>
              <a:buNone/>
              <a:defRPr sz="1200" b="0" smtClean="0">
                <a:latin typeface="Gill Sans MT"/>
                <a:ea typeface="ＭＳ Ｐゴシック" charset="0"/>
                <a:cs typeface="+mn-cs"/>
              </a:defRPr>
            </a:lvl1pPr>
          </a:lstStyle>
          <a:p>
            <a:pPr>
              <a:defRPr/>
            </a:pPr>
            <a:fld id="{35A0010E-9B7C-4109-8B7A-732433805D90}" type="slidenum">
              <a:rPr lang="en-GB"/>
              <a:pPr>
                <a:defRPr/>
              </a:pPr>
              <a:t>‹#›</a:t>
            </a:fld>
            <a:endParaRPr lang="en-GB" dirty="0"/>
          </a:p>
        </p:txBody>
      </p:sp>
    </p:spTree>
    <p:extLst>
      <p:ext uri="{BB962C8B-B14F-4D97-AF65-F5344CB8AC3E}">
        <p14:creationId xmlns:p14="http://schemas.microsoft.com/office/powerpoint/2010/main" val="485589827"/>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Gill Sans MT"/>
        <a:ea typeface="ＭＳ Ｐゴシック" charset="0"/>
        <a:cs typeface="Gill Sans MT"/>
      </a:defRPr>
    </a:lvl1pPr>
    <a:lvl2pPr marL="457200" algn="l" rtl="0" eaLnBrk="0" fontAlgn="base" hangingPunct="0">
      <a:spcBef>
        <a:spcPct val="30000"/>
      </a:spcBef>
      <a:spcAft>
        <a:spcPct val="0"/>
      </a:spcAft>
      <a:defRPr sz="1200" kern="1200">
        <a:solidFill>
          <a:schemeClr val="tx1"/>
        </a:solidFill>
        <a:latin typeface="Gill Sans M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Gill Sans M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Gill Sans M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Gill Sans M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33927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161926" y="1173163"/>
            <a:ext cx="6715125" cy="3965575"/>
          </a:xfrm>
          <a:prstGeom prst="rect">
            <a:avLst/>
          </a:prstGeom>
        </p:spPr>
        <p:txBody>
          <a:bodyPr>
            <a:normAutofit/>
          </a:bodyPr>
          <a:lstStyle>
            <a:lvl1pPr marL="265113" indent="-174625">
              <a:buFont typeface="Wingdings" charset="2"/>
              <a:buChar char="§"/>
              <a:defRPr sz="1600"/>
            </a:lvl1pPr>
            <a:lvl2pPr marL="536575" indent="-271463">
              <a:buFont typeface="Lucida Grande"/>
              <a:buChar char="‑"/>
              <a:defRPr sz="1400"/>
            </a:lvl2pPr>
            <a:lvl3pPr marL="809625" indent="-273050">
              <a:buFont typeface="Lucida Grande"/>
              <a:buChar char="‑"/>
              <a:defRPr sz="1400"/>
            </a:lvl3pPr>
            <a:lvl4pPr marL="1073150" indent="-263525">
              <a:buFont typeface="Lucida Grande"/>
              <a:buChar char="‑"/>
              <a:defRPr sz="1400"/>
            </a:lvl4pPr>
            <a:lvl5pPr marL="1346200" indent="-273050">
              <a:buFont typeface="Lucida Grande"/>
              <a:buChar char="‑"/>
              <a:defRPr sz="1400"/>
            </a:lvl5pPr>
            <a:lvl6pPr marL="1611313" indent="-266700">
              <a:defRPr sz="1400"/>
            </a:lvl6pPr>
            <a:lvl7pPr marL="1885950" indent="-274638">
              <a:defRPr sz="1400"/>
            </a:lvl7pPr>
            <a:lvl8pPr marL="2154238" indent="-268288">
              <a:defRPr sz="1400"/>
            </a:lvl8pPr>
            <a:lvl9pPr marL="2509838" indent="-266700">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dirty="0" smtClean="0"/>
          </a:p>
        </p:txBody>
      </p:sp>
      <p:sp>
        <p:nvSpPr>
          <p:cNvPr id="8" name="Titel 9"/>
          <p:cNvSpPr>
            <a:spLocks noGrp="1"/>
          </p:cNvSpPr>
          <p:nvPr>
            <p:ph type="title"/>
          </p:nvPr>
        </p:nvSpPr>
        <p:spPr>
          <a:xfrm>
            <a:off x="161926" y="206375"/>
            <a:ext cx="7560000" cy="651181"/>
          </a:xfrm>
          <a:prstGeom prst="rect">
            <a:avLst/>
          </a:prstGeom>
          <a:noFill/>
          <a:ln>
            <a:noFill/>
          </a:ln>
        </p:spPr>
        <p:txBody>
          <a:bodyPr vert="horz" wrap="square" lIns="180000" tIns="0" rIns="0" bIns="54000" numCol="1" anchor="b" anchorCtr="0" compatLnSpc="1">
            <a:prstTxWarp prst="textNoShape">
              <a:avLst/>
            </a:prstTxWarp>
            <a:noAutofit/>
          </a:bodyPr>
          <a:lstStyle>
            <a:lvl1pPr marL="77788" indent="0">
              <a:tabLst/>
              <a:defRPr lang="en-GB" sz="2400" b="0" i="0" kern="1200" spc="-120" baseline="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a:p>
        </p:txBody>
      </p:sp>
      <p:sp>
        <p:nvSpPr>
          <p:cNvPr id="4" name="Footer Placeholder 2"/>
          <p:cNvSpPr>
            <a:spLocks noGrp="1"/>
          </p:cNvSpPr>
          <p:nvPr>
            <p:ph type="ftr" sz="quarter" idx="14"/>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5" name="Date Placeholder 1"/>
          <p:cNvSpPr>
            <a:spLocks noGrp="1"/>
          </p:cNvSpPr>
          <p:nvPr>
            <p:ph type="dt" sz="half" idx="15"/>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6" name="Slide Number Placeholder 3"/>
          <p:cNvSpPr>
            <a:spLocks noGrp="1"/>
          </p:cNvSpPr>
          <p:nvPr>
            <p:ph type="sldNum" sz="quarter" idx="16"/>
          </p:nvPr>
        </p:nvSpPr>
        <p:spPr>
          <a:xfrm>
            <a:off x="8731250" y="5464175"/>
            <a:ext cx="328613" cy="236538"/>
          </a:xfrm>
          <a:prstGeom prst="rect">
            <a:avLst/>
          </a:prstGeom>
        </p:spPr>
        <p:txBody>
          <a:bodyPr/>
          <a:lstStyle>
            <a:lvl1pPr>
              <a:defRPr/>
            </a:lvl1pPr>
          </a:lstStyle>
          <a:p>
            <a:pPr>
              <a:defRPr/>
            </a:pPr>
            <a:fld id="{39F395F2-DAC6-414B-A296-08630B620A16}" type="slidenum">
              <a:rPr lang="en-GB"/>
              <a:pPr>
                <a:defRPr/>
              </a:pPr>
              <a:t>‹#›</a:t>
            </a:fld>
            <a:endParaRPr lang="en-GB" dirty="0"/>
          </a:p>
        </p:txBody>
      </p:sp>
    </p:spTree>
    <p:extLst>
      <p:ext uri="{BB962C8B-B14F-4D97-AF65-F5344CB8AC3E}">
        <p14:creationId xmlns:p14="http://schemas.microsoft.com/office/powerpoint/2010/main" val="68549236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cxnSp>
        <p:nvCxnSpPr>
          <p:cNvPr id="3" name="Gerade Verbindung 8"/>
          <p:cNvCxnSpPr/>
          <p:nvPr userDrawn="1"/>
        </p:nvCxnSpPr>
        <p:spPr>
          <a:xfrm>
            <a:off x="161925" y="884238"/>
            <a:ext cx="8820150" cy="0"/>
          </a:xfrm>
          <a:prstGeom prst="line">
            <a:avLst/>
          </a:prstGeom>
          <a:ln w="38100" cmpd="sng">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pic>
        <p:nvPicPr>
          <p:cNvPr id="4" name="Bild 11" descr="BM_logo_haptic-sim_4c_pos_300dpi.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824788" y="100013"/>
            <a:ext cx="1157287"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Untertitel 2"/>
          <p:cNvSpPr>
            <a:spLocks noGrp="1"/>
          </p:cNvSpPr>
          <p:nvPr>
            <p:ph type="subTitle" idx="1"/>
          </p:nvPr>
        </p:nvSpPr>
        <p:spPr>
          <a:xfrm>
            <a:off x="161924" y="3265036"/>
            <a:ext cx="7560000" cy="531801"/>
          </a:xfrm>
          <a:prstGeom prst="rect">
            <a:avLst/>
          </a:prstGeom>
          <a:noFill/>
          <a:ln>
            <a:noFill/>
          </a:ln>
        </p:spPr>
        <p:txBody>
          <a:bodyPr lIns="0" tIns="0" anchor="b">
            <a:noAutofit/>
          </a:bodyPr>
          <a:lstStyle>
            <a:lvl1pPr marL="87313" indent="177800">
              <a:defRPr lang="de-DE" sz="2400" b="0" i="0" spc="-120" baseline="0" dirty="0" smtClean="0">
                <a:solidFill>
                  <a:schemeClr val="tx1"/>
                </a:solidFill>
                <a:latin typeface="+mj-lt"/>
                <a:cs typeface="Gill Sans MT"/>
              </a:defRPr>
            </a:lvl1pPr>
          </a:lstStyle>
          <a:p>
            <a:pPr lvl="0"/>
            <a:r>
              <a:rPr lang="en-US" noProof="0" smtClean="0"/>
              <a:t>Click to edit Master subtitle style</a:t>
            </a:r>
            <a:endParaRPr lang="en-GB" noProof="0" dirty="0" smtClean="0"/>
          </a:p>
        </p:txBody>
      </p:sp>
      <p:sp>
        <p:nvSpPr>
          <p:cNvPr id="5" name="Date Placeholder 5"/>
          <p:cNvSpPr>
            <a:spLocks noGrp="1"/>
          </p:cNvSpPr>
          <p:nvPr>
            <p:ph type="dt" sz="half" idx="10"/>
          </p:nvPr>
        </p:nvSpPr>
        <p:spPr>
          <a:xfrm>
            <a:off x="7834313" y="5464175"/>
            <a:ext cx="808037" cy="236538"/>
          </a:xfrm>
          <a:prstGeom prst="rect">
            <a:avLst/>
          </a:prstGeom>
        </p:spPr>
        <p:txBody>
          <a:bodyPr/>
          <a:lstStyle>
            <a:lvl1pPr>
              <a:defRPr smtClean="0">
                <a:latin typeface="+mn-lt"/>
              </a:defRPr>
            </a:lvl1pPr>
          </a:lstStyle>
          <a:p>
            <a:pPr>
              <a:defRPr/>
            </a:pPr>
            <a:r>
              <a:rPr lang="en-US"/>
              <a:t>dd/mm/yyyy</a:t>
            </a:r>
            <a:endParaRPr lang="en-GB" dirty="0"/>
          </a:p>
        </p:txBody>
      </p:sp>
      <p:sp>
        <p:nvSpPr>
          <p:cNvPr id="6" name="Footer Placeholder 6"/>
          <p:cNvSpPr>
            <a:spLocks noGrp="1"/>
          </p:cNvSpPr>
          <p:nvPr>
            <p:ph type="ftr" sz="quarter" idx="11"/>
          </p:nvPr>
        </p:nvSpPr>
        <p:spPr>
          <a:xfrm>
            <a:off x="346075" y="5456238"/>
            <a:ext cx="6469063" cy="236537"/>
          </a:xfrm>
          <a:prstGeom prst="rect">
            <a:avLst/>
          </a:prstGeom>
        </p:spPr>
        <p:txBody>
          <a:bodyPr/>
          <a:lstStyle>
            <a:lvl1pPr>
              <a:defRPr smtClean="0">
                <a:latin typeface="+mn-lt"/>
              </a:defRPr>
            </a:lvl1pPr>
          </a:lstStyle>
          <a:p>
            <a:pPr>
              <a:defRPr/>
            </a:pPr>
            <a:r>
              <a:rPr lang="en-GB"/>
              <a:t>Name | Org Unit                        Presentation Title</a:t>
            </a:r>
            <a:endParaRPr lang="en-GB" dirty="0"/>
          </a:p>
        </p:txBody>
      </p:sp>
      <p:sp>
        <p:nvSpPr>
          <p:cNvPr id="7" name="Slide Number Placeholder 10"/>
          <p:cNvSpPr>
            <a:spLocks noGrp="1"/>
          </p:cNvSpPr>
          <p:nvPr>
            <p:ph type="sldNum" sz="quarter" idx="12"/>
          </p:nvPr>
        </p:nvSpPr>
        <p:spPr>
          <a:xfrm>
            <a:off x="8731250" y="5464175"/>
            <a:ext cx="328613" cy="236538"/>
          </a:xfrm>
          <a:prstGeom prst="rect">
            <a:avLst/>
          </a:prstGeom>
        </p:spPr>
        <p:txBody>
          <a:bodyPr/>
          <a:lstStyle>
            <a:lvl1pPr>
              <a:defRPr smtClean="0">
                <a:latin typeface="+mn-lt"/>
              </a:defRPr>
            </a:lvl1pPr>
          </a:lstStyle>
          <a:p>
            <a:pPr>
              <a:defRPr/>
            </a:pPr>
            <a:fld id="{5BF6F1EC-BEFE-4AB1-8033-6C4BF3008665}" type="slidenum">
              <a:rPr lang="en-GB"/>
              <a:pPr>
                <a:defRPr/>
              </a:pPr>
              <a:t>‹#›</a:t>
            </a:fld>
            <a:endParaRPr lang="en-GB" dirty="0"/>
          </a:p>
        </p:txBody>
      </p:sp>
    </p:spTree>
    <p:extLst>
      <p:ext uri="{BB962C8B-B14F-4D97-AF65-F5344CB8AC3E}">
        <p14:creationId xmlns:p14="http://schemas.microsoft.com/office/powerpoint/2010/main" val="760660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
    <p:spTree>
      <p:nvGrpSpPr>
        <p:cNvPr id="1" name=""/>
        <p:cNvGrpSpPr/>
        <p:nvPr/>
      </p:nvGrpSpPr>
      <p:grpSpPr>
        <a:xfrm>
          <a:off x="0" y="0"/>
          <a:ext cx="0" cy="0"/>
          <a:chOff x="0" y="0"/>
          <a:chExt cx="0" cy="0"/>
        </a:xfrm>
      </p:grpSpPr>
      <p:sp>
        <p:nvSpPr>
          <p:cNvPr id="3" name="Text Placeholder 2"/>
          <p:cNvSpPr>
            <a:spLocks noGrp="1"/>
          </p:cNvSpPr>
          <p:nvPr>
            <p:ph type="body" sz="quarter" idx="13"/>
          </p:nvPr>
        </p:nvSpPr>
        <p:spPr>
          <a:xfrm>
            <a:off x="161926" y="1174750"/>
            <a:ext cx="6715124" cy="3963988"/>
          </a:xfrm>
          <a:prstGeom prst="rect">
            <a:avLst/>
          </a:prstGeom>
        </p:spPr>
        <p:txBody>
          <a:bodyPr wrap="none" tIns="140400">
            <a:noAutofit/>
          </a:bodyPr>
          <a:lstStyle>
            <a:lvl1pPr marL="534988" indent="-446088">
              <a:buFont typeface="+mj-lt"/>
              <a:buAutoNum type="arabicPeriod"/>
              <a:defRPr sz="2000">
                <a:solidFill>
                  <a:schemeClr val="tx1"/>
                </a:solidFill>
              </a:defRPr>
            </a:lvl1pPr>
            <a:lvl2pPr marL="971550" indent="-514350">
              <a:buFont typeface="+mj-lt"/>
              <a:buAutoNum type="arabicPeriod"/>
              <a:defRPr sz="1600"/>
            </a:lvl2pPr>
            <a:lvl3pPr>
              <a:defRPr sz="1600">
                <a:solidFill>
                  <a:schemeClr val="tx1"/>
                </a:solidFill>
              </a:defRPr>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0" name="Titel 9"/>
          <p:cNvSpPr>
            <a:spLocks noGrp="1"/>
          </p:cNvSpPr>
          <p:nvPr>
            <p:ph type="title"/>
          </p:nvPr>
        </p:nvSpPr>
        <p:spPr>
          <a:xfrm>
            <a:off x="161924" y="206375"/>
            <a:ext cx="7560000" cy="651181"/>
          </a:xfrm>
          <a:prstGeom prst="rect">
            <a:avLst/>
          </a:prstGeom>
          <a:noFill/>
          <a:ln>
            <a:noFill/>
          </a:ln>
        </p:spPr>
        <p:txBody>
          <a:bodyPr vert="horz" wrap="square" lIns="180000" tIns="0" rIns="0" bIns="54000" numCol="1" anchor="b" anchorCtr="0" compatLnSpc="1">
            <a:prstTxWarp prst="textNoShape">
              <a:avLst/>
            </a:prstTxWarp>
            <a:noAutofit/>
          </a:bodyPr>
          <a:lstStyle>
            <a:lvl1pPr marL="77788" indent="0">
              <a:tabLst/>
              <a:defRPr lang="en-GB" sz="2400" b="0" i="0" kern="1200" spc="-120" baseline="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a:p>
        </p:txBody>
      </p:sp>
      <p:sp>
        <p:nvSpPr>
          <p:cNvPr id="4" name="Footer Placeholder 2"/>
          <p:cNvSpPr>
            <a:spLocks noGrp="1"/>
          </p:cNvSpPr>
          <p:nvPr>
            <p:ph type="ftr" sz="quarter" idx="14"/>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5" name="Date Placeholder 1"/>
          <p:cNvSpPr>
            <a:spLocks noGrp="1"/>
          </p:cNvSpPr>
          <p:nvPr>
            <p:ph type="dt" sz="half" idx="15"/>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6" name="Slide Number Placeholder 3"/>
          <p:cNvSpPr>
            <a:spLocks noGrp="1"/>
          </p:cNvSpPr>
          <p:nvPr>
            <p:ph type="sldNum" sz="quarter" idx="16"/>
          </p:nvPr>
        </p:nvSpPr>
        <p:spPr>
          <a:xfrm>
            <a:off x="8731250" y="5464175"/>
            <a:ext cx="328613" cy="236538"/>
          </a:xfrm>
          <a:prstGeom prst="rect">
            <a:avLst/>
          </a:prstGeom>
        </p:spPr>
        <p:txBody>
          <a:bodyPr/>
          <a:lstStyle>
            <a:lvl1pPr>
              <a:defRPr/>
            </a:lvl1pPr>
          </a:lstStyle>
          <a:p>
            <a:pPr>
              <a:defRPr/>
            </a:pPr>
            <a:fld id="{885FB253-DB4D-4E51-B7B6-DD1104004127}" type="slidenum">
              <a:rPr lang="en-GB"/>
              <a:pPr>
                <a:defRPr/>
              </a:pPr>
              <a:t>‹#›</a:t>
            </a:fld>
            <a:endParaRPr lang="en-GB" dirty="0"/>
          </a:p>
        </p:txBody>
      </p:sp>
    </p:spTree>
    <p:extLst>
      <p:ext uri="{BB962C8B-B14F-4D97-AF65-F5344CB8AC3E}">
        <p14:creationId xmlns:p14="http://schemas.microsoft.com/office/powerpoint/2010/main" val="8575429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screen">
    <p:spTree>
      <p:nvGrpSpPr>
        <p:cNvPr id="1" name=""/>
        <p:cNvGrpSpPr/>
        <p:nvPr/>
      </p:nvGrpSpPr>
      <p:grpSpPr>
        <a:xfrm>
          <a:off x="0" y="0"/>
          <a:ext cx="0" cy="0"/>
          <a:chOff x="0" y="0"/>
          <a:chExt cx="0" cy="0"/>
        </a:xfrm>
      </p:grpSpPr>
      <p:sp>
        <p:nvSpPr>
          <p:cNvPr id="3" name="Rechteck 8"/>
          <p:cNvSpPr>
            <a:spLocks noChangeArrowheads="1"/>
          </p:cNvSpPr>
          <p:nvPr userDrawn="1"/>
        </p:nvSpPr>
        <p:spPr bwMode="auto">
          <a:xfrm>
            <a:off x="107950" y="152400"/>
            <a:ext cx="8928100" cy="865188"/>
          </a:xfrm>
          <a:prstGeom prst="rect">
            <a:avLst/>
          </a:prstGeom>
          <a:solidFill>
            <a:schemeClr val="bg1"/>
          </a:solidFill>
          <a:ln>
            <a:noFill/>
          </a:ln>
          <a:extLst>
            <a:ext uri="{91240B29-F687-4F45-9708-019B960494DF}">
              <a14:hiddenLine xmlns:a14="http://schemas.microsoft.com/office/drawing/2010/main" w="6350">
                <a:solidFill>
                  <a:srgbClr val="000000"/>
                </a:solidFill>
                <a:miter lim="800000"/>
                <a:headEnd/>
                <a:tailEnd/>
              </a14:hiddenLine>
            </a:ext>
          </a:extLst>
        </p:spPr>
        <p:txBody>
          <a:bodyPr wrap="none" lIns="36000" rIns="36000"/>
          <a:lstStyle/>
          <a:p>
            <a:pPr algn="dist"/>
            <a:endParaRPr lang="en-US" sz="900" b="0">
              <a:latin typeface="Bentley" pitchFamily="34" charset="0"/>
              <a:ea typeface="Gill Sans MT"/>
              <a:cs typeface="Gill Sans MT"/>
            </a:endParaRPr>
          </a:p>
        </p:txBody>
      </p:sp>
      <p:sp>
        <p:nvSpPr>
          <p:cNvPr id="7" name="Inhaltsplatzhalter 2"/>
          <p:cNvSpPr>
            <a:spLocks noGrp="1"/>
          </p:cNvSpPr>
          <p:nvPr>
            <p:ph idx="1"/>
          </p:nvPr>
        </p:nvSpPr>
        <p:spPr>
          <a:xfrm>
            <a:off x="161925" y="206376"/>
            <a:ext cx="8823325" cy="4932362"/>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stStyle>
          <a:p>
            <a:pPr lvl="0"/>
            <a:r>
              <a:rPr lang="en-US" noProof="0" smtClean="0"/>
              <a:t>Click to edit Master text styles</a:t>
            </a:r>
          </a:p>
        </p:txBody>
      </p:sp>
      <p:sp>
        <p:nvSpPr>
          <p:cNvPr id="4" name="Date Placeholder 1"/>
          <p:cNvSpPr>
            <a:spLocks noGrp="1"/>
          </p:cNvSpPr>
          <p:nvPr>
            <p:ph type="dt" sz="half" idx="10"/>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5" name="Footer Placeholder 2"/>
          <p:cNvSpPr>
            <a:spLocks noGrp="1"/>
          </p:cNvSpPr>
          <p:nvPr>
            <p:ph type="ftr" sz="quarter" idx="11"/>
          </p:nvPr>
        </p:nvSpPr>
        <p:spPr>
          <a:xfrm>
            <a:off x="346075" y="5456238"/>
            <a:ext cx="6469063" cy="236537"/>
          </a:xfrm>
          <a:prstGeom prst="rect">
            <a:avLst/>
          </a:prstGeom>
        </p:spPr>
        <p:txBody>
          <a:bodyPr/>
          <a:lstStyle>
            <a:lvl1pPr>
              <a:defRPr smtClean="0">
                <a:latin typeface="+mn-lt"/>
              </a:defRPr>
            </a:lvl1pPr>
          </a:lstStyle>
          <a:p>
            <a:pPr>
              <a:defRPr/>
            </a:pPr>
            <a:r>
              <a:rPr lang="en-GB"/>
              <a:t>Name | Org Unit                        Presentation Title</a:t>
            </a:r>
            <a:endParaRPr lang="en-GB" dirty="0"/>
          </a:p>
        </p:txBody>
      </p:sp>
      <p:sp>
        <p:nvSpPr>
          <p:cNvPr id="6" name="Slide Number Placeholder 3"/>
          <p:cNvSpPr>
            <a:spLocks noGrp="1"/>
          </p:cNvSpPr>
          <p:nvPr>
            <p:ph type="sldNum" sz="quarter" idx="12"/>
          </p:nvPr>
        </p:nvSpPr>
        <p:spPr>
          <a:xfrm>
            <a:off x="8731250" y="5464175"/>
            <a:ext cx="328613" cy="236538"/>
          </a:xfrm>
          <a:prstGeom prst="rect">
            <a:avLst/>
          </a:prstGeom>
        </p:spPr>
        <p:txBody>
          <a:bodyPr/>
          <a:lstStyle>
            <a:lvl1pPr>
              <a:defRPr smtClean="0">
                <a:latin typeface="+mn-lt"/>
              </a:defRPr>
            </a:lvl1pPr>
          </a:lstStyle>
          <a:p>
            <a:pPr>
              <a:defRPr/>
            </a:pPr>
            <a:fld id="{BB95FAD5-2016-4244-AA93-7395AD14E752}" type="slidenum">
              <a:rPr lang="en-GB"/>
              <a:pPr>
                <a:defRPr/>
              </a:pPr>
              <a:t>‹#›</a:t>
            </a:fld>
            <a:endParaRPr lang="en-GB" dirty="0"/>
          </a:p>
        </p:txBody>
      </p:sp>
    </p:spTree>
    <p:extLst>
      <p:ext uri="{BB962C8B-B14F-4D97-AF65-F5344CB8AC3E}">
        <p14:creationId xmlns:p14="http://schemas.microsoft.com/office/powerpoint/2010/main" val="985164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ullscreen + Header">
    <p:spTree>
      <p:nvGrpSpPr>
        <p:cNvPr id="1" name=""/>
        <p:cNvGrpSpPr/>
        <p:nvPr/>
      </p:nvGrpSpPr>
      <p:grpSpPr>
        <a:xfrm>
          <a:off x="0" y="0"/>
          <a:ext cx="0" cy="0"/>
          <a:chOff x="0" y="0"/>
          <a:chExt cx="0" cy="0"/>
        </a:xfrm>
      </p:grpSpPr>
      <p:sp>
        <p:nvSpPr>
          <p:cNvPr id="7" name="Inhaltsplatzhalter 2"/>
          <p:cNvSpPr>
            <a:spLocks noGrp="1"/>
          </p:cNvSpPr>
          <p:nvPr>
            <p:ph idx="1"/>
          </p:nvPr>
        </p:nvSpPr>
        <p:spPr>
          <a:xfrm>
            <a:off x="161926" y="1174750"/>
            <a:ext cx="8823324" cy="3963987"/>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stStyle>
          <a:p>
            <a:pPr lvl="0"/>
            <a:r>
              <a:rPr lang="en-US" noProof="0" smtClean="0"/>
              <a:t>Click to edit Master text styles</a:t>
            </a:r>
          </a:p>
        </p:txBody>
      </p:sp>
      <p:sp>
        <p:nvSpPr>
          <p:cNvPr id="10" name="Titel 9"/>
          <p:cNvSpPr>
            <a:spLocks noGrp="1"/>
          </p:cNvSpPr>
          <p:nvPr>
            <p:ph type="title"/>
          </p:nvPr>
        </p:nvSpPr>
        <p:spPr>
          <a:xfrm>
            <a:off x="161925" y="206375"/>
            <a:ext cx="7560000" cy="651182"/>
          </a:xfrm>
          <a:prstGeom prst="rect">
            <a:avLst/>
          </a:prstGeom>
          <a:noFill/>
          <a:ln>
            <a:noFill/>
          </a:ln>
        </p:spPr>
        <p:txBody>
          <a:bodyPr vert="horz" wrap="square" lIns="180000" tIns="0" rIns="0" bIns="54000" numCol="1" anchor="b" anchorCtr="0" compatLnSpc="1">
            <a:prstTxWarp prst="textNoShape">
              <a:avLst/>
            </a:prstTxWarp>
            <a:noAutofit/>
          </a:bodyPr>
          <a:lstStyle>
            <a:lvl1pPr marL="77788" indent="0">
              <a:tabLst/>
              <a:defRPr lang="en-GB" sz="2400" b="0" i="0" kern="1200" spc="-120" baseline="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a:p>
        </p:txBody>
      </p:sp>
      <p:sp>
        <p:nvSpPr>
          <p:cNvPr id="4" name="Footer Placeholder 2"/>
          <p:cNvSpPr>
            <a:spLocks noGrp="1"/>
          </p:cNvSpPr>
          <p:nvPr>
            <p:ph type="ftr" sz="quarter" idx="10"/>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5" name="Date Placeholder 1"/>
          <p:cNvSpPr>
            <a:spLocks noGrp="1"/>
          </p:cNvSpPr>
          <p:nvPr>
            <p:ph type="dt" sz="half" idx="11"/>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6" name="Slide Number Placeholder 3"/>
          <p:cNvSpPr>
            <a:spLocks noGrp="1"/>
          </p:cNvSpPr>
          <p:nvPr>
            <p:ph type="sldNum" sz="quarter" idx="12"/>
          </p:nvPr>
        </p:nvSpPr>
        <p:spPr>
          <a:xfrm>
            <a:off x="8731250" y="5464175"/>
            <a:ext cx="328613" cy="236538"/>
          </a:xfrm>
          <a:prstGeom prst="rect">
            <a:avLst/>
          </a:prstGeom>
        </p:spPr>
        <p:txBody>
          <a:bodyPr/>
          <a:lstStyle>
            <a:lvl1pPr>
              <a:defRPr/>
            </a:lvl1pPr>
          </a:lstStyle>
          <a:p>
            <a:pPr>
              <a:defRPr/>
            </a:pPr>
            <a:fld id="{0A47522F-3139-4DC5-BFE8-67BDC9215585}" type="slidenum">
              <a:rPr lang="en-GB"/>
              <a:pPr>
                <a:defRPr/>
              </a:pPr>
              <a:t>‹#›</a:t>
            </a:fld>
            <a:endParaRPr lang="en-GB" dirty="0"/>
          </a:p>
        </p:txBody>
      </p:sp>
    </p:spTree>
    <p:extLst>
      <p:ext uri="{BB962C8B-B14F-4D97-AF65-F5344CB8AC3E}">
        <p14:creationId xmlns:p14="http://schemas.microsoft.com/office/powerpoint/2010/main" val="2765218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x Vertical">
    <p:spTree>
      <p:nvGrpSpPr>
        <p:cNvPr id="1" name=""/>
        <p:cNvGrpSpPr/>
        <p:nvPr/>
      </p:nvGrpSpPr>
      <p:grpSpPr>
        <a:xfrm>
          <a:off x="0" y="0"/>
          <a:ext cx="0" cy="0"/>
          <a:chOff x="0" y="0"/>
          <a:chExt cx="0" cy="0"/>
        </a:xfrm>
      </p:grpSpPr>
      <p:sp>
        <p:nvSpPr>
          <p:cNvPr id="4" name="Rechteck 6"/>
          <p:cNvSpPr/>
          <p:nvPr userDrawn="1"/>
        </p:nvSpPr>
        <p:spPr>
          <a:xfrm>
            <a:off x="0" y="112713"/>
            <a:ext cx="9144000" cy="1300162"/>
          </a:xfrm>
          <a:prstGeom prst="rect">
            <a:avLst/>
          </a:prstGeom>
          <a:solidFill>
            <a:srgbClr val="FFFFFF"/>
          </a:solidFill>
          <a:ln w="38100" cmpd="sng">
            <a:noFill/>
          </a:ln>
          <a:effectLst/>
        </p:spPr>
        <p:style>
          <a:lnRef idx="1">
            <a:schemeClr val="accent1"/>
          </a:lnRef>
          <a:fillRef idx="3">
            <a:schemeClr val="accent1"/>
          </a:fillRef>
          <a:effectRef idx="2">
            <a:schemeClr val="accent1"/>
          </a:effectRef>
          <a:fontRef idx="minor">
            <a:schemeClr val="lt1"/>
          </a:fontRef>
        </p:style>
        <p:txBody>
          <a:bodyPr lIns="108000" tIns="46800" rIns="108000" bIns="46800" anchor="ctr"/>
          <a:lstStyle/>
          <a:p>
            <a:pPr algn="ctr">
              <a:spcAft>
                <a:spcPts val="600"/>
              </a:spcAft>
              <a:buClr>
                <a:schemeClr val="accent1"/>
              </a:buClr>
              <a:buSzPct val="160000"/>
              <a:defRPr/>
            </a:pPr>
            <a:endParaRPr lang="en-GB" sz="1200" b="0" dirty="0">
              <a:solidFill>
                <a:schemeClr val="bg1"/>
              </a:solidFill>
              <a:latin typeface="Gill Sans MT"/>
              <a:cs typeface="Gill Sans MT"/>
            </a:endParaRPr>
          </a:p>
        </p:txBody>
      </p:sp>
      <p:sp>
        <p:nvSpPr>
          <p:cNvPr id="8" name="Inhaltsplatzhalter 2"/>
          <p:cNvSpPr>
            <a:spLocks noGrp="1"/>
          </p:cNvSpPr>
          <p:nvPr>
            <p:ph idx="22"/>
          </p:nvPr>
        </p:nvSpPr>
        <p:spPr>
          <a:xfrm>
            <a:off x="4844825" y="206376"/>
            <a:ext cx="3686400" cy="4932362"/>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0" name="Inhaltsplatzhalter 2"/>
          <p:cNvSpPr>
            <a:spLocks noGrp="1"/>
          </p:cNvSpPr>
          <p:nvPr>
            <p:ph idx="1"/>
          </p:nvPr>
        </p:nvSpPr>
        <p:spPr>
          <a:xfrm>
            <a:off x="612775" y="206376"/>
            <a:ext cx="3686400" cy="4932362"/>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Tree>
    <p:extLst>
      <p:ext uri="{BB962C8B-B14F-4D97-AF65-F5344CB8AC3E}">
        <p14:creationId xmlns:p14="http://schemas.microsoft.com/office/powerpoint/2010/main" val="99242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 + Text 4:3">
    <p:spTree>
      <p:nvGrpSpPr>
        <p:cNvPr id="1" name=""/>
        <p:cNvGrpSpPr/>
        <p:nvPr/>
      </p:nvGrpSpPr>
      <p:grpSpPr>
        <a:xfrm>
          <a:off x="0" y="0"/>
          <a:ext cx="0" cy="0"/>
          <a:chOff x="0" y="0"/>
          <a:chExt cx="0" cy="0"/>
        </a:xfrm>
      </p:grpSpPr>
      <p:sp>
        <p:nvSpPr>
          <p:cNvPr id="9" name="Inhaltsplatzhalter 2"/>
          <p:cNvSpPr>
            <a:spLocks noGrp="1"/>
          </p:cNvSpPr>
          <p:nvPr>
            <p:ph idx="15"/>
          </p:nvPr>
        </p:nvSpPr>
        <p:spPr>
          <a:xfrm>
            <a:off x="161925" y="1174750"/>
            <a:ext cx="5284873" cy="3963988"/>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7" name="Textplatzhalter 3"/>
          <p:cNvSpPr>
            <a:spLocks noGrp="1"/>
          </p:cNvSpPr>
          <p:nvPr>
            <p:ph type="body" sz="quarter" idx="14"/>
          </p:nvPr>
        </p:nvSpPr>
        <p:spPr>
          <a:xfrm>
            <a:off x="5457902" y="1174751"/>
            <a:ext cx="3527347" cy="3963987"/>
          </a:xfrm>
          <a:prstGeom prst="rect">
            <a:avLst/>
          </a:prstGeom>
          <a:noFill/>
          <a:ln>
            <a:noFill/>
          </a:ln>
        </p:spPr>
        <p:txBody>
          <a:bodyPr lIns="144000" rIns="72000"/>
          <a:lstStyle>
            <a:lvl1pPr marL="230188" indent="-230188">
              <a:spcBef>
                <a:spcPts val="1200"/>
              </a:spcBef>
              <a:buFont typeface="Wingdings" charset="2"/>
              <a:buChar char="§"/>
              <a:defRPr lang="de-DE" sz="1600" dirty="0" smtClean="0">
                <a:solidFill>
                  <a:schemeClr val="tx1"/>
                </a:solidFill>
                <a:latin typeface="+mn-l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3" name="Titel 9"/>
          <p:cNvSpPr>
            <a:spLocks noGrp="1"/>
          </p:cNvSpPr>
          <p:nvPr>
            <p:ph type="title"/>
          </p:nvPr>
        </p:nvSpPr>
        <p:spPr>
          <a:xfrm>
            <a:off x="161925" y="206375"/>
            <a:ext cx="7560000" cy="651182"/>
          </a:xfrm>
          <a:prstGeom prst="rect">
            <a:avLst/>
          </a:prstGeom>
          <a:noFill/>
          <a:ln>
            <a:noFill/>
          </a:ln>
        </p:spPr>
        <p:txBody>
          <a:bodyPr vert="horz" wrap="square" lIns="180000" tIns="0" rIns="0" bIns="54000" numCol="1" anchor="b" anchorCtr="0" compatLnSpc="1">
            <a:prstTxWarp prst="textNoShape">
              <a:avLst/>
            </a:prstTxWarp>
            <a:noAutofit/>
          </a:bodyPr>
          <a:lstStyle>
            <a:lvl1pPr marL="77788" indent="0">
              <a:tabLst/>
              <a:defRPr lang="en-GB" sz="2400" b="0" i="0" kern="1200" spc="-120" baseline="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a:p>
        </p:txBody>
      </p:sp>
    </p:spTree>
    <p:extLst>
      <p:ext uri="{BB962C8B-B14F-4D97-AF65-F5344CB8AC3E}">
        <p14:creationId xmlns:p14="http://schemas.microsoft.com/office/powerpoint/2010/main" val="2620686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3 + Bullets">
    <p:spTree>
      <p:nvGrpSpPr>
        <p:cNvPr id="1" name=""/>
        <p:cNvGrpSpPr/>
        <p:nvPr/>
      </p:nvGrpSpPr>
      <p:grpSpPr>
        <a:xfrm>
          <a:off x="0" y="0"/>
          <a:ext cx="0" cy="0"/>
          <a:chOff x="0" y="0"/>
          <a:chExt cx="0" cy="0"/>
        </a:xfrm>
      </p:grpSpPr>
      <p:sp>
        <p:nvSpPr>
          <p:cNvPr id="15" name="Inhaltsplatzhalter 2"/>
          <p:cNvSpPr>
            <a:spLocks noGrp="1"/>
          </p:cNvSpPr>
          <p:nvPr>
            <p:ph idx="31"/>
          </p:nvPr>
        </p:nvSpPr>
        <p:spPr>
          <a:xfrm>
            <a:off x="4802287" y="1173481"/>
            <a:ext cx="3898800" cy="2931310"/>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4" name="Inhaltsplatzhalter 2"/>
          <p:cNvSpPr>
            <a:spLocks noGrp="1"/>
          </p:cNvSpPr>
          <p:nvPr>
            <p:ph idx="30"/>
          </p:nvPr>
        </p:nvSpPr>
        <p:spPr>
          <a:xfrm>
            <a:off x="442913" y="1173481"/>
            <a:ext cx="3898800" cy="2931310"/>
          </a:xfrm>
          <a:prstGeom prst="rect">
            <a:avLst/>
          </a:prstGeom>
          <a:noFill/>
          <a:ln w="6350">
            <a:solidFill>
              <a:schemeClr val="bg2"/>
            </a:solidFill>
          </a:ln>
        </p:spPr>
        <p:txBody>
          <a:bodyPr>
            <a:normAutofit/>
          </a:bodyPr>
          <a:lstStyle>
            <a:lvl1pPr>
              <a:defRPr lang="en-GB" sz="1600" kern="1200" noProof="0" dirty="0" smtClean="0">
                <a:solidFill>
                  <a:schemeClr val="tx1"/>
                </a:solidFill>
                <a:latin typeface="+mn-lt"/>
                <a:ea typeface="ＭＳ Ｐゴシック" charset="0"/>
                <a:cs typeface="Gill Sans MT"/>
              </a:defRPr>
            </a:lvl1pPr>
            <a:lvl2pPr>
              <a:defRPr lang="en-GB" sz="1600" b="0" i="0" kern="1200" spc="0" noProof="0" dirty="0" smtClean="0">
                <a:solidFill>
                  <a:schemeClr val="tx1"/>
                </a:solidFill>
                <a:latin typeface="+mn-lt"/>
                <a:ea typeface="ＭＳ Ｐゴシック" pitchFamily="-106" charset="-128"/>
                <a:cs typeface="Gill Sans MT"/>
              </a:defRPr>
            </a:lvl2pPr>
            <a:lvl3pPr>
              <a:defRPr lang="en-GB" sz="1200" b="0" i="0" kern="1200" spc="0" noProof="0" dirty="0" smtClean="0">
                <a:solidFill>
                  <a:schemeClr val="tx1"/>
                </a:solidFill>
                <a:latin typeface="+mn-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0" name="Textplatzhalter 3"/>
          <p:cNvSpPr>
            <a:spLocks noGrp="1"/>
          </p:cNvSpPr>
          <p:nvPr>
            <p:ph type="body" sz="quarter" idx="14"/>
          </p:nvPr>
        </p:nvSpPr>
        <p:spPr>
          <a:xfrm>
            <a:off x="442913" y="4104791"/>
            <a:ext cx="3898800" cy="1039561"/>
          </a:xfrm>
          <a:prstGeom prst="rect">
            <a:avLst/>
          </a:prstGeom>
          <a:ln>
            <a:noFill/>
          </a:ln>
        </p:spPr>
        <p:txBody>
          <a:bodyPr lIns="0" tIns="46800"/>
          <a:lstStyle>
            <a:lvl1pPr marL="179388" indent="-179388" algn="l" defTabSz="457200" rtl="0" eaLnBrk="0" fontAlgn="base" hangingPunct="0">
              <a:lnSpc>
                <a:spcPct val="120000"/>
              </a:lnSpc>
              <a:spcBef>
                <a:spcPts val="600"/>
              </a:spcBef>
              <a:spcAft>
                <a:spcPts val="0"/>
              </a:spcAft>
              <a:buClrTx/>
              <a:buSzPct val="100000"/>
              <a:buFont typeface="Wingdings" charset="2"/>
              <a:buChar char="§"/>
              <a:tabLst/>
              <a:defRPr sz="1600">
                <a:solidFill>
                  <a:schemeClr val="tx1"/>
                </a:solidFill>
                <a:latin typeface="+mj-lt"/>
              </a:defRPr>
            </a:lvl1pPr>
            <a:lvl2pPr>
              <a:defRPr lang="en-GB" sz="1600" b="0" i="0" kern="1200" spc="0" noProof="0" dirty="0" smtClean="0">
                <a:solidFill>
                  <a:schemeClr val="tx1"/>
                </a:solidFill>
                <a:latin typeface="+mj-lt"/>
                <a:ea typeface="ＭＳ Ｐゴシック" pitchFamily="-106" charset="-128"/>
                <a:cs typeface="Gill Sans MT"/>
              </a:defRPr>
            </a:lvl2pPr>
            <a:lvl3pPr>
              <a:defRPr lang="en-GB" sz="1200" b="0" i="0" kern="1200" spc="0" noProof="0" dirty="0" smtClean="0">
                <a:solidFill>
                  <a:schemeClr val="tx1"/>
                </a:solidFill>
                <a:latin typeface="+mj-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2" name="Textplatzhalter 3"/>
          <p:cNvSpPr>
            <a:spLocks noGrp="1"/>
          </p:cNvSpPr>
          <p:nvPr>
            <p:ph type="body" sz="quarter" idx="27"/>
          </p:nvPr>
        </p:nvSpPr>
        <p:spPr>
          <a:xfrm>
            <a:off x="4802287" y="4104791"/>
            <a:ext cx="3898800" cy="1039561"/>
          </a:xfrm>
          <a:prstGeom prst="rect">
            <a:avLst/>
          </a:prstGeom>
          <a:ln>
            <a:noFill/>
          </a:ln>
        </p:spPr>
        <p:txBody>
          <a:bodyPr lIns="0" tIns="46800"/>
          <a:lstStyle>
            <a:lvl1pPr marL="179388" indent="-179388" algn="l" defTabSz="457200" rtl="0" eaLnBrk="0" fontAlgn="base" hangingPunct="0">
              <a:lnSpc>
                <a:spcPct val="120000"/>
              </a:lnSpc>
              <a:spcBef>
                <a:spcPts val="600"/>
              </a:spcBef>
              <a:spcAft>
                <a:spcPts val="0"/>
              </a:spcAft>
              <a:buClrTx/>
              <a:buSzPct val="100000"/>
              <a:buFont typeface="Wingdings" charset="2"/>
              <a:buChar char="§"/>
              <a:tabLst/>
              <a:defRPr sz="1600">
                <a:solidFill>
                  <a:schemeClr val="tx1"/>
                </a:solidFill>
                <a:latin typeface="+mj-lt"/>
              </a:defRPr>
            </a:lvl1pPr>
            <a:lvl2pPr>
              <a:defRPr lang="en-GB" sz="1600" b="0" i="0" kern="1200" spc="0" noProof="0" dirty="0" smtClean="0">
                <a:solidFill>
                  <a:schemeClr val="tx1"/>
                </a:solidFill>
                <a:latin typeface="+mj-lt"/>
                <a:ea typeface="ＭＳ Ｐゴシック" pitchFamily="-106" charset="-128"/>
                <a:cs typeface="Gill Sans MT"/>
              </a:defRPr>
            </a:lvl2pPr>
            <a:lvl3pPr>
              <a:defRPr lang="en-GB" sz="1200" b="0" i="0" kern="1200" spc="0" noProof="0" dirty="0" smtClean="0">
                <a:solidFill>
                  <a:schemeClr val="tx1"/>
                </a:solidFill>
                <a:latin typeface="+mj-lt"/>
                <a:ea typeface="ＭＳ Ｐゴシック" pitchFamily="-106" charset="-128"/>
                <a:cs typeface="Gill Sans MT"/>
              </a:defRPr>
            </a:lvl3pPr>
          </a:lstStyle>
          <a:p>
            <a:pPr lvl="0"/>
            <a:r>
              <a:rPr lang="en-US" noProof="0" smtClean="0"/>
              <a:t>Click to edit Master text styles</a:t>
            </a:r>
          </a:p>
          <a:p>
            <a:pPr lvl="1"/>
            <a:r>
              <a:rPr lang="en-US" noProof="0" smtClean="0"/>
              <a:t>Second level</a:t>
            </a:r>
          </a:p>
          <a:p>
            <a:pPr lvl="2"/>
            <a:r>
              <a:rPr lang="en-US" noProof="0" smtClean="0"/>
              <a:t>Third level</a:t>
            </a:r>
          </a:p>
        </p:txBody>
      </p:sp>
      <p:sp>
        <p:nvSpPr>
          <p:cNvPr id="19" name="Titel 9"/>
          <p:cNvSpPr>
            <a:spLocks noGrp="1"/>
          </p:cNvSpPr>
          <p:nvPr>
            <p:ph type="title"/>
          </p:nvPr>
        </p:nvSpPr>
        <p:spPr>
          <a:xfrm>
            <a:off x="161926" y="206375"/>
            <a:ext cx="7560000" cy="651182"/>
          </a:xfrm>
          <a:prstGeom prst="rect">
            <a:avLst/>
          </a:prstGeom>
          <a:noFill/>
          <a:ln>
            <a:noFill/>
          </a:ln>
        </p:spPr>
        <p:txBody>
          <a:bodyPr vert="horz" wrap="square" lIns="180000" tIns="0" rIns="0" bIns="54000" numCol="1" anchor="b" anchorCtr="0" compatLnSpc="1">
            <a:prstTxWarp prst="textNoShape">
              <a:avLst/>
            </a:prstTxWarp>
            <a:noAutofit/>
          </a:bodyPr>
          <a:lstStyle>
            <a:lvl1pPr marL="77788" indent="0">
              <a:tabLst/>
              <a:defRPr lang="en-GB" sz="2400" b="0" i="0" kern="1200" spc="-120" baseline="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a:p>
        </p:txBody>
      </p:sp>
      <p:sp>
        <p:nvSpPr>
          <p:cNvPr id="7" name="Footer Placeholder 2"/>
          <p:cNvSpPr>
            <a:spLocks noGrp="1"/>
          </p:cNvSpPr>
          <p:nvPr>
            <p:ph type="ftr" sz="quarter" idx="32"/>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8" name="Date Placeholder 1"/>
          <p:cNvSpPr>
            <a:spLocks noGrp="1"/>
          </p:cNvSpPr>
          <p:nvPr>
            <p:ph type="dt" sz="half" idx="33"/>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9" name="Slide Number Placeholder 3"/>
          <p:cNvSpPr>
            <a:spLocks noGrp="1"/>
          </p:cNvSpPr>
          <p:nvPr>
            <p:ph type="sldNum" sz="quarter" idx="34"/>
          </p:nvPr>
        </p:nvSpPr>
        <p:spPr>
          <a:xfrm>
            <a:off x="8731250" y="5464175"/>
            <a:ext cx="328613" cy="236538"/>
          </a:xfrm>
          <a:prstGeom prst="rect">
            <a:avLst/>
          </a:prstGeom>
        </p:spPr>
        <p:txBody>
          <a:bodyPr/>
          <a:lstStyle>
            <a:lvl1pPr>
              <a:defRPr/>
            </a:lvl1pPr>
          </a:lstStyle>
          <a:p>
            <a:pPr>
              <a:defRPr/>
            </a:pPr>
            <a:fld id="{A601EFA4-DE88-4BC3-83EB-493450219E0F}" type="slidenum">
              <a:rPr lang="en-GB"/>
              <a:pPr>
                <a:defRPr/>
              </a:pPr>
              <a:t>‹#›</a:t>
            </a:fld>
            <a:endParaRPr lang="en-GB" dirty="0"/>
          </a:p>
        </p:txBody>
      </p:sp>
    </p:spTree>
    <p:extLst>
      <p:ext uri="{BB962C8B-B14F-4D97-AF65-F5344CB8AC3E}">
        <p14:creationId xmlns:p14="http://schemas.microsoft.com/office/powerpoint/2010/main" val="2138797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Video / Creative / Moodboard">
    <p:bg>
      <p:bgPr>
        <a:solidFill>
          <a:srgbClr val="000000"/>
        </a:solidFill>
        <a:effectLst/>
      </p:bgPr>
    </p:bg>
    <p:spTree>
      <p:nvGrpSpPr>
        <p:cNvPr id="1" name=""/>
        <p:cNvGrpSpPr/>
        <p:nvPr/>
      </p:nvGrpSpPr>
      <p:grpSpPr>
        <a:xfrm>
          <a:off x="0" y="0"/>
          <a:ext cx="0" cy="0"/>
          <a:chOff x="0" y="0"/>
          <a:chExt cx="0" cy="0"/>
        </a:xfrm>
      </p:grpSpPr>
      <p:sp>
        <p:nvSpPr>
          <p:cNvPr id="33" name="Medienplatzhalter 32"/>
          <p:cNvSpPr>
            <a:spLocks noGrp="1"/>
          </p:cNvSpPr>
          <p:nvPr>
            <p:ph type="media" sz="quarter" idx="14"/>
          </p:nvPr>
        </p:nvSpPr>
        <p:spPr>
          <a:xfrm>
            <a:off x="0" y="0"/>
            <a:ext cx="9144000" cy="5778500"/>
          </a:xfrm>
          <a:prstGeom prst="rect">
            <a:avLst/>
          </a:prstGeom>
        </p:spPr>
        <p:txBody>
          <a:bodyPr rtlCol="0">
            <a:normAutofit/>
          </a:bodyPr>
          <a:lstStyle>
            <a:lvl1pPr>
              <a:defRPr>
                <a:solidFill>
                  <a:schemeClr val="bg1"/>
                </a:solidFill>
              </a:defRPr>
            </a:lvl1pPr>
          </a:lstStyle>
          <a:p>
            <a:pPr lvl="0"/>
            <a:r>
              <a:rPr lang="en-US" noProof="0" smtClean="0"/>
              <a:t>Click icon to add media</a:t>
            </a:r>
            <a:endParaRPr lang="en-GB" noProof="0" dirty="0"/>
          </a:p>
        </p:txBody>
      </p:sp>
      <p:sp>
        <p:nvSpPr>
          <p:cNvPr id="3" name="Date Placeholder 1"/>
          <p:cNvSpPr>
            <a:spLocks noGrp="1"/>
          </p:cNvSpPr>
          <p:nvPr>
            <p:ph type="dt" sz="half" idx="15"/>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4" name="Footer Placeholder 2"/>
          <p:cNvSpPr>
            <a:spLocks noGrp="1"/>
          </p:cNvSpPr>
          <p:nvPr>
            <p:ph type="ftr" sz="quarter" idx="16"/>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5" name="Slide Number Placeholder 3"/>
          <p:cNvSpPr>
            <a:spLocks noGrp="1"/>
          </p:cNvSpPr>
          <p:nvPr>
            <p:ph type="sldNum" sz="quarter" idx="17"/>
          </p:nvPr>
        </p:nvSpPr>
        <p:spPr>
          <a:xfrm>
            <a:off x="8731250" y="5464175"/>
            <a:ext cx="328613" cy="236538"/>
          </a:xfrm>
          <a:prstGeom prst="rect">
            <a:avLst/>
          </a:prstGeom>
        </p:spPr>
        <p:txBody>
          <a:bodyPr/>
          <a:lstStyle>
            <a:lvl1pPr>
              <a:defRPr/>
            </a:lvl1pPr>
          </a:lstStyle>
          <a:p>
            <a:pPr>
              <a:defRPr/>
            </a:pPr>
            <a:fld id="{2FC419F5-EF8D-4B0D-8820-DE2DD488837D}" type="slidenum">
              <a:rPr lang="en-GB"/>
              <a:pPr>
                <a:defRPr/>
              </a:pPr>
              <a:t>‹#›</a:t>
            </a:fld>
            <a:endParaRPr lang="en-GB" dirty="0"/>
          </a:p>
        </p:txBody>
      </p:sp>
    </p:spTree>
    <p:extLst>
      <p:ext uri="{BB962C8B-B14F-4D97-AF65-F5344CB8AC3E}">
        <p14:creationId xmlns:p14="http://schemas.microsoft.com/office/powerpoint/2010/main" val="15815467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3" name="Footer Placeholder 2"/>
          <p:cNvSpPr>
            <a:spLocks noGrp="1"/>
          </p:cNvSpPr>
          <p:nvPr>
            <p:ph type="ftr" sz="quarter" idx="11"/>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4" name="Slide Number Placeholder 3"/>
          <p:cNvSpPr>
            <a:spLocks noGrp="1"/>
          </p:cNvSpPr>
          <p:nvPr>
            <p:ph type="sldNum" sz="quarter" idx="12"/>
          </p:nvPr>
        </p:nvSpPr>
        <p:spPr>
          <a:xfrm>
            <a:off x="8731250" y="5464175"/>
            <a:ext cx="328613" cy="236538"/>
          </a:xfrm>
          <a:prstGeom prst="rect">
            <a:avLst/>
          </a:prstGeom>
        </p:spPr>
        <p:txBody>
          <a:bodyPr/>
          <a:lstStyle>
            <a:lvl1pPr>
              <a:defRPr/>
            </a:lvl1pPr>
          </a:lstStyle>
          <a:p>
            <a:pPr>
              <a:defRPr/>
            </a:pPr>
            <a:fld id="{DE96092C-456D-4E9E-BE9F-FB60D700D658}" type="slidenum">
              <a:rPr lang="en-GB"/>
              <a:pPr>
                <a:defRPr/>
              </a:pPr>
              <a:t>‹#›</a:t>
            </a:fld>
            <a:endParaRPr lang="en-GB" dirty="0"/>
          </a:p>
        </p:txBody>
      </p:sp>
    </p:spTree>
    <p:extLst>
      <p:ext uri="{BB962C8B-B14F-4D97-AF65-F5344CB8AC3E}">
        <p14:creationId xmlns:p14="http://schemas.microsoft.com/office/powerpoint/2010/main" val="102690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cxnSp>
        <p:nvCxnSpPr>
          <p:cNvPr id="3" name="Gerade Verbindung 3"/>
          <p:cNvCxnSpPr/>
          <p:nvPr userDrawn="1"/>
        </p:nvCxnSpPr>
        <p:spPr>
          <a:xfrm>
            <a:off x="161925" y="884238"/>
            <a:ext cx="8820150" cy="0"/>
          </a:xfrm>
          <a:prstGeom prst="line">
            <a:avLst/>
          </a:prstGeom>
          <a:ln w="38100" cmpd="sng">
            <a:solidFill>
              <a:schemeClr val="tx2">
                <a:lumMod val="60000"/>
                <a:lumOff val="40000"/>
              </a:schemeClr>
            </a:solidFill>
          </a:ln>
          <a:effectLst/>
        </p:spPr>
        <p:style>
          <a:lnRef idx="2">
            <a:schemeClr val="accent1"/>
          </a:lnRef>
          <a:fillRef idx="0">
            <a:schemeClr val="accent1"/>
          </a:fillRef>
          <a:effectRef idx="1">
            <a:schemeClr val="accent1"/>
          </a:effectRef>
          <a:fontRef idx="minor">
            <a:schemeClr val="tx1"/>
          </a:fontRef>
        </p:style>
      </p:cxnSp>
      <p:pic>
        <p:nvPicPr>
          <p:cNvPr id="4" name="Bild 8" descr="BM_logo_haptic-sim_4c_pos_300dpi.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824788" y="100013"/>
            <a:ext cx="1157287"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el 4"/>
          <p:cNvSpPr>
            <a:spLocks noGrp="1"/>
          </p:cNvSpPr>
          <p:nvPr>
            <p:ph type="title"/>
          </p:nvPr>
        </p:nvSpPr>
        <p:spPr>
          <a:xfrm>
            <a:off x="161925" y="3265036"/>
            <a:ext cx="7560000" cy="532800"/>
          </a:xfrm>
          <a:prstGeom prst="rect">
            <a:avLst/>
          </a:prstGeom>
          <a:noFill/>
          <a:ln>
            <a:noFill/>
          </a:ln>
        </p:spPr>
        <p:txBody>
          <a:bodyPr vert="horz" wrap="square" lIns="0" tIns="0" rIns="0" bIns="93600" numCol="1" anchor="b" anchorCtr="0" compatLnSpc="1">
            <a:prstTxWarp prst="textNoShape">
              <a:avLst/>
            </a:prstTxWarp>
            <a:noAutofit/>
          </a:bodyPr>
          <a:lstStyle>
            <a:lvl1pPr marL="295275" marR="0" indent="0" algn="l" defTabSz="457200" rtl="0" eaLnBrk="0" fontAlgn="base" latinLnBrk="0" hangingPunct="0">
              <a:lnSpc>
                <a:spcPct val="90000"/>
              </a:lnSpc>
              <a:spcBef>
                <a:spcPct val="20000"/>
              </a:spcBef>
              <a:spcAft>
                <a:spcPct val="0"/>
              </a:spcAft>
              <a:buClrTx/>
              <a:buSzTx/>
              <a:buFont typeface="Arial" charset="0"/>
              <a:buNone/>
              <a:tabLst/>
              <a:defRPr lang="en-GB" sz="2400" b="0" i="0" kern="1200" spc="-120" noProof="0" dirty="0" smtClean="0">
                <a:solidFill>
                  <a:schemeClr val="tx1"/>
                </a:solidFill>
                <a:latin typeface="+mj-lt"/>
                <a:ea typeface="ＭＳ Ｐゴシック" charset="0"/>
                <a:cs typeface="Gill Sans MT"/>
              </a:defRPr>
            </a:lvl1pPr>
          </a:lstStyle>
          <a:p>
            <a:pPr lvl="0"/>
            <a:r>
              <a:rPr lang="en-US" noProof="0" smtClean="0"/>
              <a:t>Click to edit Master title style</a:t>
            </a:r>
            <a:endParaRPr lang="en-GB" noProof="0" dirty="0" smtClean="0"/>
          </a:p>
        </p:txBody>
      </p:sp>
      <p:sp>
        <p:nvSpPr>
          <p:cNvPr id="6" name="Date Placeholder 1"/>
          <p:cNvSpPr>
            <a:spLocks noGrp="1"/>
          </p:cNvSpPr>
          <p:nvPr>
            <p:ph type="dt" sz="half" idx="10"/>
          </p:nvPr>
        </p:nvSpPr>
        <p:spPr>
          <a:xfrm>
            <a:off x="7834313" y="5464175"/>
            <a:ext cx="808037" cy="236538"/>
          </a:xfrm>
          <a:prstGeom prst="rect">
            <a:avLst/>
          </a:prstGeom>
        </p:spPr>
        <p:txBody>
          <a:bodyPr/>
          <a:lstStyle>
            <a:lvl1pPr>
              <a:defRPr/>
            </a:lvl1pPr>
          </a:lstStyle>
          <a:p>
            <a:pPr>
              <a:defRPr/>
            </a:pPr>
            <a:r>
              <a:rPr lang="en-US"/>
              <a:t>dd/mm/yyyy</a:t>
            </a:r>
            <a:endParaRPr lang="en-GB" dirty="0"/>
          </a:p>
        </p:txBody>
      </p:sp>
      <p:sp>
        <p:nvSpPr>
          <p:cNvPr id="7" name="Footer Placeholder 2"/>
          <p:cNvSpPr>
            <a:spLocks noGrp="1"/>
          </p:cNvSpPr>
          <p:nvPr>
            <p:ph type="ftr" sz="quarter" idx="11"/>
          </p:nvPr>
        </p:nvSpPr>
        <p:spPr>
          <a:xfrm>
            <a:off x="346075" y="5456238"/>
            <a:ext cx="6469063" cy="236537"/>
          </a:xfrm>
          <a:prstGeom prst="rect">
            <a:avLst/>
          </a:prstGeom>
        </p:spPr>
        <p:txBody>
          <a:bodyPr/>
          <a:lstStyle>
            <a:lvl1pPr>
              <a:defRPr/>
            </a:lvl1pPr>
          </a:lstStyle>
          <a:p>
            <a:pPr>
              <a:defRPr/>
            </a:pPr>
            <a:r>
              <a:rPr lang="en-GB"/>
              <a:t>Name | Org Unit                        Presentation Title</a:t>
            </a:r>
            <a:endParaRPr lang="en-GB" dirty="0"/>
          </a:p>
        </p:txBody>
      </p:sp>
      <p:sp>
        <p:nvSpPr>
          <p:cNvPr id="8" name="Slide Number Placeholder 6"/>
          <p:cNvSpPr>
            <a:spLocks noGrp="1"/>
          </p:cNvSpPr>
          <p:nvPr>
            <p:ph type="sldNum" sz="quarter" idx="12"/>
          </p:nvPr>
        </p:nvSpPr>
        <p:spPr>
          <a:xfrm>
            <a:off x="8731250" y="5464175"/>
            <a:ext cx="328613" cy="236538"/>
          </a:xfrm>
          <a:prstGeom prst="rect">
            <a:avLst/>
          </a:prstGeom>
        </p:spPr>
        <p:txBody>
          <a:bodyPr/>
          <a:lstStyle>
            <a:lvl1pPr>
              <a:defRPr/>
            </a:lvl1pPr>
          </a:lstStyle>
          <a:p>
            <a:pPr>
              <a:defRPr/>
            </a:pPr>
            <a:fld id="{80EC54F7-4A1D-44ED-897E-0B41C9B0D38F}" type="slidenum">
              <a:rPr lang="en-GB"/>
              <a:pPr>
                <a:defRPr/>
              </a:pPr>
              <a:t>‹#›</a:t>
            </a:fld>
            <a:endParaRPr lang="en-GB" dirty="0"/>
          </a:p>
        </p:txBody>
      </p:sp>
    </p:spTree>
    <p:extLst>
      <p:ext uri="{BB962C8B-B14F-4D97-AF65-F5344CB8AC3E}">
        <p14:creationId xmlns:p14="http://schemas.microsoft.com/office/powerpoint/2010/main" val="3608061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986" r:id="rId1"/>
    <p:sldLayoutId id="2147483982" r:id="rId2"/>
    <p:sldLayoutId id="2147483987" r:id="rId3"/>
    <p:sldLayoutId id="2147483983" r:id="rId4"/>
    <p:sldLayoutId id="2147483988" r:id="rId5"/>
    <p:sldLayoutId id="2147483984" r:id="rId6"/>
    <p:sldLayoutId id="2147483989" r:id="rId7"/>
    <p:sldLayoutId id="2147483990" r:id="rId8"/>
    <p:sldLayoutId id="2147483985" r:id="rId9"/>
    <p:sldLayoutId id="2147483991" r:id="rId10"/>
    <p:sldLayoutId id="2147483992" r:id="rId11"/>
    <p:sldLayoutId id="2147483993" r:id="rId12"/>
  </p:sldLayoutIdLst>
  <p:timing>
    <p:tnLst>
      <p:par>
        <p:cTn id="1" dur="indefinite" restart="never" nodeType="tmRoot"/>
      </p:par>
    </p:tnLst>
  </p:timing>
  <p:hf hdr="0"/>
  <p:txStyles>
    <p:titleStyle>
      <a:lvl1pPr marL="265113" algn="l" defTabSz="457200" rtl="0" eaLnBrk="1" fontAlgn="base" hangingPunct="1">
        <a:spcBef>
          <a:spcPct val="0"/>
        </a:spcBef>
        <a:spcAft>
          <a:spcPct val="0"/>
        </a:spcAft>
        <a:defRPr lang="de-DE" sz="800" kern="1200" dirty="0">
          <a:solidFill>
            <a:schemeClr val="tx1"/>
          </a:solidFill>
          <a:latin typeface="Gill Sans Light"/>
          <a:ea typeface="ＭＳ Ｐゴシック" charset="0"/>
          <a:cs typeface="Gill Sans Light"/>
        </a:defRPr>
      </a:lvl1pPr>
      <a:lvl2pPr marL="265113" algn="l" defTabSz="457200" rtl="0" eaLnBrk="1" fontAlgn="base" hangingPunct="1">
        <a:spcBef>
          <a:spcPct val="0"/>
        </a:spcBef>
        <a:spcAft>
          <a:spcPct val="0"/>
        </a:spcAft>
        <a:defRPr sz="800">
          <a:solidFill>
            <a:schemeClr val="tx1"/>
          </a:solidFill>
          <a:latin typeface="Gill Sans Light"/>
          <a:ea typeface="ＭＳ Ｐゴシック" charset="0"/>
          <a:cs typeface="Gill Sans Light"/>
        </a:defRPr>
      </a:lvl2pPr>
      <a:lvl3pPr marL="265113" algn="l" defTabSz="457200" rtl="0" eaLnBrk="1" fontAlgn="base" hangingPunct="1">
        <a:spcBef>
          <a:spcPct val="0"/>
        </a:spcBef>
        <a:spcAft>
          <a:spcPct val="0"/>
        </a:spcAft>
        <a:defRPr sz="800">
          <a:solidFill>
            <a:schemeClr val="tx1"/>
          </a:solidFill>
          <a:latin typeface="Gill Sans Light"/>
          <a:ea typeface="ＭＳ Ｐゴシック" charset="0"/>
          <a:cs typeface="Gill Sans Light"/>
        </a:defRPr>
      </a:lvl3pPr>
      <a:lvl4pPr marL="265113" algn="l" defTabSz="457200" rtl="0" eaLnBrk="1" fontAlgn="base" hangingPunct="1">
        <a:spcBef>
          <a:spcPct val="0"/>
        </a:spcBef>
        <a:spcAft>
          <a:spcPct val="0"/>
        </a:spcAft>
        <a:defRPr sz="800">
          <a:solidFill>
            <a:schemeClr val="tx1"/>
          </a:solidFill>
          <a:latin typeface="Gill Sans Light"/>
          <a:ea typeface="ＭＳ Ｐゴシック" charset="0"/>
          <a:cs typeface="Gill Sans Light"/>
        </a:defRPr>
      </a:lvl4pPr>
      <a:lvl5pPr marL="265113" algn="l" defTabSz="457200" rtl="0" eaLnBrk="1" fontAlgn="base" hangingPunct="1">
        <a:spcBef>
          <a:spcPct val="0"/>
        </a:spcBef>
        <a:spcAft>
          <a:spcPct val="0"/>
        </a:spcAft>
        <a:defRPr sz="800">
          <a:solidFill>
            <a:schemeClr val="tx1"/>
          </a:solidFill>
          <a:latin typeface="Gill Sans Light"/>
          <a:ea typeface="ＭＳ Ｐゴシック" charset="0"/>
          <a:cs typeface="Gill Sans Light"/>
        </a:defRPr>
      </a:lvl5pPr>
      <a:lvl6pPr marL="457200" algn="l" defTabSz="457200" rtl="0" eaLnBrk="1" fontAlgn="base" hangingPunct="1">
        <a:spcBef>
          <a:spcPct val="0"/>
        </a:spcBef>
        <a:spcAft>
          <a:spcPct val="0"/>
        </a:spcAft>
        <a:defRPr sz="1000">
          <a:solidFill>
            <a:schemeClr val="bg2"/>
          </a:solidFill>
          <a:latin typeface="Arial" charset="0"/>
          <a:ea typeface="ＭＳ Ｐゴシック" charset="0"/>
          <a:cs typeface="ＭＳ Ｐゴシック" charset="0"/>
        </a:defRPr>
      </a:lvl6pPr>
      <a:lvl7pPr marL="914400" algn="l" defTabSz="457200" rtl="0" eaLnBrk="1" fontAlgn="base" hangingPunct="1">
        <a:spcBef>
          <a:spcPct val="0"/>
        </a:spcBef>
        <a:spcAft>
          <a:spcPct val="0"/>
        </a:spcAft>
        <a:defRPr sz="1000">
          <a:solidFill>
            <a:schemeClr val="bg2"/>
          </a:solidFill>
          <a:latin typeface="Arial" charset="0"/>
          <a:ea typeface="ＭＳ Ｐゴシック" charset="0"/>
          <a:cs typeface="ＭＳ Ｐゴシック" charset="0"/>
        </a:defRPr>
      </a:lvl7pPr>
      <a:lvl8pPr marL="1371600" algn="l" defTabSz="457200" rtl="0" eaLnBrk="1" fontAlgn="base" hangingPunct="1">
        <a:spcBef>
          <a:spcPct val="0"/>
        </a:spcBef>
        <a:spcAft>
          <a:spcPct val="0"/>
        </a:spcAft>
        <a:defRPr sz="1000">
          <a:solidFill>
            <a:schemeClr val="bg2"/>
          </a:solidFill>
          <a:latin typeface="Arial" charset="0"/>
          <a:ea typeface="ＭＳ Ｐゴシック" charset="0"/>
          <a:cs typeface="ＭＳ Ｐゴシック" charset="0"/>
        </a:defRPr>
      </a:lvl8pPr>
      <a:lvl9pPr marL="1828800" algn="l" defTabSz="457200" rtl="0" eaLnBrk="1" fontAlgn="base" hangingPunct="1">
        <a:spcBef>
          <a:spcPct val="0"/>
        </a:spcBef>
        <a:spcAft>
          <a:spcPct val="0"/>
        </a:spcAft>
        <a:defRPr sz="1000">
          <a:solidFill>
            <a:schemeClr val="bg2"/>
          </a:solidFill>
          <a:latin typeface="Arial" charset="0"/>
          <a:ea typeface="ＭＳ Ｐゴシック" charset="0"/>
          <a:cs typeface="ＭＳ Ｐゴシック" charset="0"/>
        </a:defRPr>
      </a:lvl9pPr>
    </p:titleStyle>
    <p:bodyStyle>
      <a:lvl1pPr marL="266700" algn="l" defTabSz="457200" rtl="0" eaLnBrk="1" fontAlgn="base" hangingPunct="1">
        <a:spcBef>
          <a:spcPct val="20000"/>
        </a:spcBef>
        <a:spcAft>
          <a:spcPct val="0"/>
        </a:spcAft>
        <a:buFont typeface="Arial" pitchFamily="34" charset="0"/>
        <a:defRPr sz="1600" kern="1200">
          <a:solidFill>
            <a:schemeClr val="tx1"/>
          </a:solidFill>
          <a:latin typeface="+mj-lt"/>
          <a:ea typeface="ＭＳ Ｐゴシック" charset="0"/>
          <a:cs typeface="Gill Sans MT"/>
        </a:defRPr>
      </a:lvl1pPr>
      <a:lvl2pPr marL="742950" indent="-285750" algn="l" defTabSz="457200" rtl="0" eaLnBrk="1" fontAlgn="base" hangingPunct="1">
        <a:spcBef>
          <a:spcPct val="20000"/>
        </a:spcBef>
        <a:spcAft>
          <a:spcPct val="0"/>
        </a:spcAft>
        <a:buFont typeface="Arial" pitchFamily="34" charset="0"/>
        <a:buChar char="–"/>
        <a:defRPr sz="2800" kern="1200">
          <a:solidFill>
            <a:schemeClr val="tx1"/>
          </a:solidFill>
          <a:latin typeface="+mn-lt"/>
          <a:ea typeface="ＭＳ Ｐゴシック" charset="0"/>
          <a:cs typeface="+mn-cs"/>
        </a:defRPr>
      </a:lvl2pPr>
      <a:lvl3pPr marL="1143000" indent="-228600" algn="l" defTabSz="457200" rtl="0" eaLnBrk="1" fontAlgn="base" hangingPunct="1">
        <a:spcBef>
          <a:spcPct val="20000"/>
        </a:spcBef>
        <a:spcAft>
          <a:spcPct val="0"/>
        </a:spcAft>
        <a:buFont typeface="Arial" pitchFamily="34" charset="0"/>
        <a:buChar char="•"/>
        <a:defRPr sz="2400" kern="1200">
          <a:solidFill>
            <a:schemeClr val="tx1"/>
          </a:solidFill>
          <a:latin typeface="+mn-lt"/>
          <a:ea typeface="ＭＳ Ｐゴシック" charset="0"/>
          <a:cs typeface="+mn-cs"/>
        </a:defRPr>
      </a:lvl3pPr>
      <a:lvl4pPr marL="16002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ＭＳ Ｐゴシック" charset="0"/>
          <a:cs typeface="+mn-cs"/>
        </a:defRPr>
      </a:lvl4pPr>
      <a:lvl5pPr marL="2057400" indent="-228600" algn="l" defTabSz="457200" rtl="0" eaLnBrk="1" fontAlgn="base" hangingPunct="1">
        <a:spcBef>
          <a:spcPct val="20000"/>
        </a:spcBef>
        <a:spcAft>
          <a:spcPct val="0"/>
        </a:spcAft>
        <a:buFont typeface="Arial" pitchFamily="34" charset="0"/>
        <a:buChar char="»"/>
        <a:defRPr sz="2000" kern="1200">
          <a:solidFill>
            <a:schemeClr val="tx1"/>
          </a:solidFill>
          <a:latin typeface="+mn-lt"/>
          <a:ea typeface="ＭＳ Ｐゴシック" charset="0"/>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WHAT IS GENERAL DATA PROTECTION REGULATION?</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An EU wide regulation about the way organisations must behave when using your personal data</a:t>
            </a:r>
          </a:p>
          <a:p>
            <a:pPr algn="l" eaLnBrk="0" hangingPunct="0">
              <a:buSzPct val="100000"/>
            </a:pPr>
            <a:endParaRPr lang="en-GB" sz="2400" b="0" dirty="0">
              <a:latin typeface="Arial" panose="020B0604020202020204" pitchFamily="34" charset="0"/>
              <a:cs typeface="Arial" panose="020B0604020202020204" pitchFamily="34" charset="0"/>
            </a:endParaRPr>
          </a:p>
          <a:p>
            <a:pPr eaLnBrk="0" hangingPunct="0">
              <a:buSzPct val="100000"/>
            </a:pPr>
            <a:r>
              <a:rPr lang="en-GB" sz="2400" b="0" dirty="0" smtClean="0">
                <a:latin typeface="Arial" panose="020B0604020202020204" pitchFamily="34" charset="0"/>
                <a:cs typeface="Arial" panose="020B0604020202020204" pitchFamily="34" charset="0"/>
              </a:rPr>
              <a:t>It is combatting those unscrupulous organisations that hack into data, </a:t>
            </a:r>
            <a:r>
              <a:rPr lang="en-GB" sz="2400" b="0" dirty="0">
                <a:latin typeface="Arial" panose="020B0604020202020204" pitchFamily="34" charset="0"/>
                <a:cs typeface="Arial" panose="020B0604020202020204" pitchFamily="34" charset="0"/>
              </a:rPr>
              <a:t>with the intention to use it in corrupt fashion or sell it on</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It also is aimed at making sure all legitimate organisations handle data in a responsible fashion so that it remains protected and confidential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WHAT IS THE RELEVANCE TO  CREWE &amp; DISTRICT?</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All organisations that handle personal data must ensure they do it correctly</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We have some personal data in our data base and we make it accessible through the web site – so it applies to us</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We need to be sure we are compliant and that you are confident that your data is safe with us</a:t>
            </a:r>
          </a:p>
        </p:txBody>
      </p:sp>
    </p:spTree>
    <p:extLst>
      <p:ext uri="{BB962C8B-B14F-4D97-AF65-F5344CB8AC3E}">
        <p14:creationId xmlns:p14="http://schemas.microsoft.com/office/powerpoint/2010/main" val="3046994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WHAT IS THE DATA WE ARE TALKING ABOUT?</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Personal data is anything that can be used to trace back to an individual that ought not to be made available unless the owner wants it to be - so:</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Email address, DOB, address, phone numbers, photos, match scores on scoresheets, club and team registration, BE number, tournament record, player statistics</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These are all the things we use that refer to  you as an individual</a:t>
            </a:r>
          </a:p>
        </p:txBody>
      </p:sp>
    </p:spTree>
    <p:extLst>
      <p:ext uri="{BB962C8B-B14F-4D97-AF65-F5344CB8AC3E}">
        <p14:creationId xmlns:p14="http://schemas.microsoft.com/office/powerpoint/2010/main" val="20300275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HOW DO WE USE IT?</a:t>
            </a: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To ensure that your registration is correctly managed in terms of Badminton England, club, teams </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To inform you of news and events via email, and respond to any mail you send us</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To record your scores in matches</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To provide you with a playing performance that we can also use to handicap from (for John Ford, Masters, Handicap)</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To record your tournament winners history</a:t>
            </a:r>
          </a:p>
        </p:txBody>
      </p:sp>
    </p:spTree>
    <p:extLst>
      <p:ext uri="{BB962C8B-B14F-4D97-AF65-F5344CB8AC3E}">
        <p14:creationId xmlns:p14="http://schemas.microsoft.com/office/powerpoint/2010/main" val="27574465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SO IS THE DATA SECURE AND PROTECTED?</a:t>
            </a:r>
          </a:p>
          <a:p>
            <a:pPr algn="l" eaLnBrk="0" hangingPunct="0">
              <a:buSzPct val="100000"/>
            </a:pPr>
            <a:endParaRPr lang="en-GB" sz="2400" b="0" dirty="0" smtClean="0">
              <a:latin typeface="Arial" panose="020B0604020202020204" pitchFamily="34" charset="0"/>
              <a:cs typeface="Arial" panose="020B0604020202020204" pitchFamily="34" charset="0"/>
            </a:endParaRPr>
          </a:p>
          <a:p>
            <a:pPr eaLnBrk="0" hangingPunct="0">
              <a:buSzPct val="100000"/>
            </a:pPr>
            <a:r>
              <a:rPr lang="en-GB" sz="2400" b="0" dirty="0" smtClean="0">
                <a:latin typeface="Arial" panose="020B0604020202020204" pitchFamily="34" charset="0"/>
                <a:cs typeface="Arial" panose="020B0604020202020204" pitchFamily="34" charset="0"/>
              </a:rPr>
              <a:t>Yes it is – our webmaster has designed special protection routines that </a:t>
            </a:r>
            <a:r>
              <a:rPr lang="en-GB" sz="2400" b="0" dirty="0">
                <a:latin typeface="Arial" panose="020B0604020202020204" pitchFamily="34" charset="0"/>
                <a:cs typeface="Arial" panose="020B0604020202020204" pitchFamily="34" charset="0"/>
              </a:rPr>
              <a:t>only allow people with the right permission to look at the data and manage it</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We use a secure internet service that prevents data being intercepted</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We are a ‘closed shop’, in that we do not import data from anywhere and we don’t export it to anywhere. What is in C&amp;D stays in C&amp;D</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You and Club </a:t>
            </a:r>
            <a:r>
              <a:rPr lang="en-GB" sz="2400" b="0" dirty="0" smtClean="0">
                <a:latin typeface="Arial" panose="020B0604020202020204" pitchFamily="34" charset="0"/>
                <a:cs typeface="Arial" panose="020B0604020202020204" pitchFamily="34" charset="0"/>
              </a:rPr>
              <a:t>officials maintain your data so it is accurate</a:t>
            </a:r>
          </a:p>
        </p:txBody>
      </p:sp>
    </p:spTree>
    <p:extLst>
      <p:ext uri="{BB962C8B-B14F-4D97-AF65-F5344CB8AC3E}">
        <p14:creationId xmlns:p14="http://schemas.microsoft.com/office/powerpoint/2010/main" val="20112467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SO SHOULD YOU DO ANYTHING?</a:t>
            </a: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Not really – but the things you can do are:</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Insist on being able to see what data we have in C&amp;D. 	If you ask we will show you. Club officials can show 	you that, and league officials also</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Tell us if there is anything you do not want to be made 	public – let’s just say email address. If so then we 	have to make that inaccessible.</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7757872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SO SHOULD YOU DO ANYTHING?</a:t>
            </a:r>
          </a:p>
          <a:p>
            <a:pPr algn="l" eaLnBrk="0" hangingPunct="0">
              <a:buSzPct val="100000"/>
            </a:pPr>
            <a:endParaRPr lang="en-GB" sz="2400" b="0" dirty="0" smtClean="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You can also</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Instruct us to erase any data we have that you decide 	you don’t want recorded. We have to do that, so club 	or league officials will sort that out</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Instruct corrections to be made if the data is wrong – 	club officials can do </a:t>
            </a:r>
            <a:r>
              <a:rPr lang="en-GB" sz="2400" b="0" dirty="0" smtClean="0">
                <a:latin typeface="Arial" panose="020B0604020202020204" pitchFamily="34" charset="0"/>
                <a:cs typeface="Arial" panose="020B0604020202020204" pitchFamily="34" charset="0"/>
              </a:rPr>
              <a:t>that and you can manage your 	own data</a:t>
            </a:r>
            <a:endParaRPr lang="en-GB" sz="2400" b="0" dirty="0" smtClean="0">
              <a:latin typeface="Arial" panose="020B0604020202020204" pitchFamily="34" charset="0"/>
              <a:cs typeface="Arial" panose="020B0604020202020204" pitchFamily="34" charset="0"/>
            </a:endParaRP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	Choose not to receive our communications</a:t>
            </a:r>
          </a:p>
        </p:txBody>
      </p:sp>
    </p:spTree>
    <p:extLst>
      <p:ext uri="{BB962C8B-B14F-4D97-AF65-F5344CB8AC3E}">
        <p14:creationId xmlns:p14="http://schemas.microsoft.com/office/powerpoint/2010/main" val="12205613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85749" y="342899"/>
            <a:ext cx="8448676" cy="4772026"/>
          </a:xfrm>
          <a:prstGeom prst="rect">
            <a:avLst/>
          </a:prstGeom>
          <a:noFill/>
        </p:spPr>
        <p:txBody>
          <a:bodyPr wrap="square" lIns="72000" rIns="72000" rtlCol="0">
            <a:noAutofit/>
          </a:bodyPr>
          <a:lstStyle/>
          <a:p>
            <a:pPr algn="l" eaLnBrk="0" hangingPunct="0">
              <a:buSzPct val="100000"/>
            </a:pPr>
            <a:r>
              <a:rPr lang="en-GB" sz="2400" b="0" dirty="0" smtClean="0">
                <a:latin typeface="Arial" panose="020B0604020202020204" pitchFamily="34" charset="0"/>
                <a:cs typeface="Arial" panose="020B0604020202020204" pitchFamily="34" charset="0"/>
              </a:rPr>
              <a:t>SO IS THIS A SONG AND DANCE ABOUT NOTHING?</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Definitely not. Modern cyber security is fighting a constant battle against hacking for gain. If </a:t>
            </a:r>
            <a:r>
              <a:rPr lang="en-GB" sz="2400" b="0" dirty="0" smtClean="0">
                <a:latin typeface="Arial" panose="020B0604020202020204" pitchFamily="34" charset="0"/>
                <a:cs typeface="Arial" panose="020B0604020202020204" pitchFamily="34" charset="0"/>
              </a:rPr>
              <a:t>data </a:t>
            </a:r>
            <a:r>
              <a:rPr lang="en-GB" sz="2400" b="0" dirty="0" smtClean="0">
                <a:latin typeface="Arial" panose="020B0604020202020204" pitchFamily="34" charset="0"/>
                <a:cs typeface="Arial" panose="020B0604020202020204" pitchFamily="34" charset="0"/>
              </a:rPr>
              <a:t>gets into the wrong </a:t>
            </a:r>
            <a:r>
              <a:rPr lang="en-GB" sz="2400" b="0" dirty="0" smtClean="0">
                <a:latin typeface="Arial" panose="020B0604020202020204" pitchFamily="34" charset="0"/>
                <a:cs typeface="Arial" panose="020B0604020202020204" pitchFamily="34" charset="0"/>
              </a:rPr>
              <a:t>hands: </a:t>
            </a:r>
            <a:r>
              <a:rPr lang="en-GB" sz="2400" b="0" dirty="0" smtClean="0">
                <a:latin typeface="Arial" panose="020B0604020202020204" pitchFamily="34" charset="0"/>
                <a:cs typeface="Arial" panose="020B0604020202020204" pitchFamily="34" charset="0"/>
              </a:rPr>
              <a:t>bank accounts can be fleeced, you are sold things you don’t want, you are harangued by people trying to con you, your emails  disappear and you receive pleas for cash to be sent to Outer Mongolia. It is real but it can be prevented.</a:t>
            </a:r>
          </a:p>
          <a:p>
            <a:pPr algn="l" eaLnBrk="0" hangingPunct="0">
              <a:buSzPct val="100000"/>
            </a:pPr>
            <a:endParaRPr lang="en-GB" sz="2400" b="0" dirty="0">
              <a:latin typeface="Arial" panose="020B0604020202020204" pitchFamily="34" charset="0"/>
              <a:cs typeface="Arial" panose="020B0604020202020204" pitchFamily="34" charset="0"/>
            </a:endParaRPr>
          </a:p>
          <a:p>
            <a:pPr algn="l" eaLnBrk="0" hangingPunct="0">
              <a:buSzPct val="100000"/>
            </a:pPr>
            <a:r>
              <a:rPr lang="en-GB" sz="2400" b="0" dirty="0" smtClean="0">
                <a:latin typeface="Arial" panose="020B0604020202020204" pitchFamily="34" charset="0"/>
                <a:cs typeface="Arial" panose="020B0604020202020204" pitchFamily="34" charset="0"/>
              </a:rPr>
              <a:t>Crewe and District is not a particularly lucrative place for hackers, our contact details are probably the most valuable, but we do not want to become another headline and there is no reason to think we will so long as we all fulfil our responsibilities properly</a:t>
            </a:r>
          </a:p>
        </p:txBody>
      </p:sp>
    </p:spTree>
    <p:extLst>
      <p:ext uri="{BB962C8B-B14F-4D97-AF65-F5344CB8AC3E}">
        <p14:creationId xmlns:p14="http://schemas.microsoft.com/office/powerpoint/2010/main" val="1841618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Bentley Colours">
      <a:dk1>
        <a:srgbClr val="232323"/>
      </a:dk1>
      <a:lt1>
        <a:srgbClr val="FFFFFF"/>
      </a:lt1>
      <a:dk2>
        <a:srgbClr val="284E1E"/>
      </a:dk2>
      <a:lt2>
        <a:srgbClr val="BEC1C6"/>
      </a:lt2>
      <a:accent1>
        <a:srgbClr val="67BC51"/>
      </a:accent1>
      <a:accent2>
        <a:srgbClr val="A0947C"/>
      </a:accent2>
      <a:accent3>
        <a:srgbClr val="44474E"/>
      </a:accent3>
      <a:accent4>
        <a:srgbClr val="FFF89A"/>
      </a:accent4>
      <a:accent5>
        <a:srgbClr val="9AC1E6"/>
      </a:accent5>
      <a:accent6>
        <a:srgbClr val="D63F20"/>
      </a:accent6>
      <a:hlink>
        <a:srgbClr val="67BC51"/>
      </a:hlink>
      <a:folHlink>
        <a:srgbClr val="67BC51"/>
      </a:folHlink>
    </a:clrScheme>
    <a:fontScheme name="Bentley Font">
      <a:majorFont>
        <a:latin typeface="Bentley"/>
        <a:ea typeface=""/>
        <a:cs typeface=""/>
      </a:majorFont>
      <a:minorFont>
        <a:latin typeface="Bentley"/>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D7D2CB"/>
        </a:solidFill>
        <a:ln w="6350" cmpd="sng">
          <a:noFill/>
          <a:miter lim="800000"/>
          <a:headEnd/>
          <a:tailEnd/>
        </a:ln>
      </a:spPr>
      <a:bodyPr wrap="square" lIns="72000" rIns="72000" rtlCol="0" anchor="t">
        <a:prstTxWarp prst="textNoShape">
          <a:avLst/>
        </a:prstTxWarp>
        <a:noAutofit/>
      </a:bodyPr>
      <a:lstStyle>
        <a:defPPr algn="l">
          <a:defRPr sz="1000" b="0" dirty="0" smtClean="0">
            <a:latin typeface="Bentley" pitchFamily="34" charset="0"/>
            <a:cs typeface="Gill Sans MT"/>
          </a:defRPr>
        </a:defPPr>
      </a:lstStyle>
    </a:spDef>
    <a:lnDef>
      <a:spPr>
        <a:ln w="12700" cmpd="sng">
          <a:solidFill>
            <a:schemeClr val="tx1"/>
          </a:solidFill>
        </a:ln>
        <a:effectLst/>
      </a:spPr>
      <a:bodyPr/>
      <a:lstStyle/>
      <a:style>
        <a:lnRef idx="2">
          <a:schemeClr val="accent1"/>
        </a:lnRef>
        <a:fillRef idx="0">
          <a:schemeClr val="accent1"/>
        </a:fillRef>
        <a:effectRef idx="1">
          <a:schemeClr val="accent1"/>
        </a:effectRef>
        <a:fontRef idx="minor">
          <a:schemeClr val="tx1"/>
        </a:fontRef>
      </a:style>
    </a:lnDef>
    <a:txDef>
      <a:spPr>
        <a:noFill/>
      </a:spPr>
      <a:bodyPr wrap="square" lIns="72000" rIns="72000" rtlCol="0">
        <a:noAutofit/>
      </a:bodyPr>
      <a:lstStyle>
        <a:defPPr algn="l" eaLnBrk="0" hangingPunct="0">
          <a:buSzPct val="100000"/>
          <a:defRPr sz="900" b="0" dirty="0" smtClean="0">
            <a:latin typeface="Bentley" pitchFamily="34" charset="0"/>
            <a:cs typeface="Gill Sans MT"/>
          </a:defRPr>
        </a:defPPr>
      </a:lstStyle>
    </a:txDef>
  </a:objectDefaults>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blank</Template>
  <TotalTime>0</TotalTime>
  <Words>540</Words>
  <Application>Microsoft Office PowerPoint</Application>
  <PresentationFormat>Custom</PresentationFormat>
  <Paragraphs>67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2018-04-18T14:44:52Z</dcterms:created>
  <dcterms:modified xsi:type="dcterms:W3CDTF">2018-04-23T15:26:45Z</dcterms:modified>
</cp:coreProperties>
</file>